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63" r:id="rId4"/>
    <p:sldId id="262" r:id="rId5"/>
    <p:sldId id="265" r:id="rId6"/>
    <p:sldId id="261" r:id="rId7"/>
    <p:sldId id="260" r:id="rId8"/>
    <p:sldId id="259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98F25A-8CA9-4BEC-A408-B9435044C1D3}">
          <p14:sldIdLst>
            <p14:sldId id="256"/>
            <p14:sldId id="263"/>
            <p14:sldId id="262"/>
            <p14:sldId id="265"/>
            <p14:sldId id="261"/>
            <p14:sldId id="260"/>
            <p14:sldId id="259"/>
            <p14:sldId id="266"/>
            <p14:sldId id="268"/>
          </p14:sldIdLst>
        </p14:section>
        <p14:section name="Раздел без заголовка" id="{E9A056B1-17C6-4935-B546-7EF7C8BFEC4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B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674" autoAdjust="0"/>
  </p:normalViewPr>
  <p:slideViewPr>
    <p:cSldViewPr showGuides="1"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2DD55-DBF1-4468-8B07-89F157A8A65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F12DC5-5212-438C-A03F-EE54416406B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sz="2400" b="1" dirty="0" err="1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Навчальна</a:t>
          </a:r>
          <a:r>
            <a:rPr lang="ru-RU" sz="2400" b="1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: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Розвиток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компетентностей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учнів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як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умова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результативності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навчання</a:t>
          </a:r>
          <a:endParaRPr lang="uk-UA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  <a:p>
          <a:endParaRPr lang="uk-UA" sz="1500" dirty="0"/>
        </a:p>
      </dgm:t>
    </dgm:pt>
    <dgm:pt modelId="{57CEC05B-2FD5-4725-896E-CDA1CBD87B80}" type="parTrans" cxnId="{1FB43BB2-301F-4DF3-9390-4F93E700936D}">
      <dgm:prSet/>
      <dgm:spPr/>
      <dgm:t>
        <a:bodyPr/>
        <a:lstStyle/>
        <a:p>
          <a:endParaRPr lang="uk-UA"/>
        </a:p>
      </dgm:t>
    </dgm:pt>
    <dgm:pt modelId="{99FE81E9-376D-4D74-AC28-483B7E4963EC}" type="sibTrans" cxnId="{1FB43BB2-301F-4DF3-9390-4F93E700936D}">
      <dgm:prSet/>
      <dgm:spPr/>
      <dgm:t>
        <a:bodyPr/>
        <a:lstStyle/>
        <a:p>
          <a:endParaRPr lang="uk-UA"/>
        </a:p>
      </dgm:t>
    </dgm:pt>
    <dgm:pt modelId="{165850BA-5A6C-4411-A0BA-BD7627CFE06D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endParaRPr lang="uk-UA" sz="1200"/>
        </a:p>
      </dgm:t>
    </dgm:pt>
    <dgm:pt modelId="{B2A48992-F9BD-47AB-8CCE-19B4FB46F7D8}" type="parTrans" cxnId="{086703C6-D2AA-4E55-96DA-4EC7483E7AF3}">
      <dgm:prSet/>
      <dgm:spPr/>
      <dgm:t>
        <a:bodyPr/>
        <a:lstStyle/>
        <a:p>
          <a:endParaRPr lang="uk-UA"/>
        </a:p>
      </dgm:t>
    </dgm:pt>
    <dgm:pt modelId="{38FEB335-2CB1-4E8A-BC40-F08E6C1F11DB}" type="sibTrans" cxnId="{086703C6-D2AA-4E55-96DA-4EC7483E7AF3}">
      <dgm:prSet/>
      <dgm:spPr/>
      <dgm:t>
        <a:bodyPr/>
        <a:lstStyle/>
        <a:p>
          <a:endParaRPr lang="uk-UA"/>
        </a:p>
      </dgm:t>
    </dgm:pt>
    <dgm:pt modelId="{5724A08E-97DE-4336-A487-8D4B07932F5F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endParaRPr lang="uk-UA" sz="1200"/>
        </a:p>
      </dgm:t>
    </dgm:pt>
    <dgm:pt modelId="{424EB4D8-8C13-4A51-BBDC-05937928F4A3}" type="parTrans" cxnId="{B902CDB9-EADD-4E32-90BB-E583449BFD49}">
      <dgm:prSet/>
      <dgm:spPr/>
      <dgm:t>
        <a:bodyPr/>
        <a:lstStyle/>
        <a:p>
          <a:endParaRPr lang="uk-UA"/>
        </a:p>
      </dgm:t>
    </dgm:pt>
    <dgm:pt modelId="{0804DB85-2FA5-476C-A276-EE617BEDEDC4}" type="sibTrans" cxnId="{B902CDB9-EADD-4E32-90BB-E583449BFD49}">
      <dgm:prSet/>
      <dgm:spPr/>
      <dgm:t>
        <a:bodyPr/>
        <a:lstStyle/>
        <a:p>
          <a:endParaRPr lang="uk-UA"/>
        </a:p>
      </dgm:t>
    </dgm:pt>
    <dgm:pt modelId="{D34DC19D-D99F-48EF-A77E-A35469F4856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Методична: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Підвищення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результативності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і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якості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 навчально-виховного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процесу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шляхом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упровадження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компетентнісно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орієнтованого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підходу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в </a:t>
          </a:r>
          <a:r>
            <a:rPr lang="ru-RU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роботі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закладу</a:t>
          </a:r>
          <a:endParaRPr lang="uk-UA" sz="24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  <a:p>
          <a:endParaRPr lang="uk-UA" sz="2400" b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9D0866FC-4262-4493-8262-EB99FCD4C6A0}" type="parTrans" cxnId="{38FF3B12-E79D-4EE7-BACA-6810A65AB0F3}">
      <dgm:prSet/>
      <dgm:spPr/>
      <dgm:t>
        <a:bodyPr/>
        <a:lstStyle/>
        <a:p>
          <a:endParaRPr lang="uk-UA"/>
        </a:p>
      </dgm:t>
    </dgm:pt>
    <dgm:pt modelId="{93BA900B-1A83-4132-8ECC-B5B3A047475B}" type="sibTrans" cxnId="{38FF3B12-E79D-4EE7-BACA-6810A65AB0F3}">
      <dgm:prSet/>
      <dgm:spPr/>
      <dgm:t>
        <a:bodyPr/>
        <a:lstStyle/>
        <a:p>
          <a:endParaRPr lang="uk-UA"/>
        </a:p>
      </dgm:t>
    </dgm:pt>
    <dgm:pt modelId="{ED6C06EB-AD04-403B-9ABE-74952C9E3219}">
      <dgm:prSet phldrT="[Текст]" phldr="1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2400" b="1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C768A45E-4556-421E-B8BE-AC9C89019099}" type="parTrans" cxnId="{EDBD287F-6A6C-4B97-BA81-B1363B94000D}">
      <dgm:prSet/>
      <dgm:spPr/>
      <dgm:t>
        <a:bodyPr/>
        <a:lstStyle/>
        <a:p>
          <a:endParaRPr lang="uk-UA"/>
        </a:p>
      </dgm:t>
    </dgm:pt>
    <dgm:pt modelId="{969C9E22-4647-470A-9C68-616BDD2D7FE0}" type="sibTrans" cxnId="{EDBD287F-6A6C-4B97-BA81-B1363B94000D}">
      <dgm:prSet/>
      <dgm:spPr/>
      <dgm:t>
        <a:bodyPr/>
        <a:lstStyle/>
        <a:p>
          <a:endParaRPr lang="uk-UA"/>
        </a:p>
      </dgm:t>
    </dgm:pt>
    <dgm:pt modelId="{F285A60D-264F-461E-B72D-EA44EF63F688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000"/>
        </a:p>
      </dgm:t>
    </dgm:pt>
    <dgm:pt modelId="{CC10B799-7C60-47EA-BA0A-070029AC15DF}" type="parTrans" cxnId="{56940EDF-B89C-4525-B89B-0580210155A5}">
      <dgm:prSet/>
      <dgm:spPr/>
      <dgm:t>
        <a:bodyPr/>
        <a:lstStyle/>
        <a:p>
          <a:endParaRPr lang="uk-UA"/>
        </a:p>
      </dgm:t>
    </dgm:pt>
    <dgm:pt modelId="{FF1CC390-0DFD-457B-9749-B9F9524AA9C8}" type="sibTrans" cxnId="{56940EDF-B89C-4525-B89B-0580210155A5}">
      <dgm:prSet/>
      <dgm:spPr/>
      <dgm:t>
        <a:bodyPr/>
        <a:lstStyle/>
        <a:p>
          <a:endParaRPr lang="uk-UA"/>
        </a:p>
      </dgm:t>
    </dgm:pt>
    <dgm:pt modelId="{0D616434-9AEF-48AE-B7E8-84B9D89A30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Виховна: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Виховання </a:t>
          </a:r>
          <a:r>
            <a:rPr lang="uk-UA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конкурентноспроможної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особистості  через проектну діяльність</a:t>
          </a:r>
          <a:endParaRPr lang="uk-UA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26F56070-C844-4159-A409-57ABBF068959}" type="parTrans" cxnId="{05763C05-7E15-4EB5-B9D6-74BF003260E7}">
      <dgm:prSet/>
      <dgm:spPr/>
      <dgm:t>
        <a:bodyPr/>
        <a:lstStyle/>
        <a:p>
          <a:endParaRPr lang="uk-UA"/>
        </a:p>
      </dgm:t>
    </dgm:pt>
    <dgm:pt modelId="{3FD5B9D7-D785-44CC-8611-0663E35C18C4}" type="sibTrans" cxnId="{05763C05-7E15-4EB5-B9D6-74BF003260E7}">
      <dgm:prSet/>
      <dgm:spPr/>
      <dgm:t>
        <a:bodyPr/>
        <a:lstStyle/>
        <a:p>
          <a:endParaRPr lang="uk-UA"/>
        </a:p>
      </dgm:t>
    </dgm:pt>
    <dgm:pt modelId="{D10C096D-B4FB-4236-ABCB-845CA0466FF7}" type="pres">
      <dgm:prSet presAssocID="{05F2DD55-DBF1-4468-8B07-89F157A8A650}" presName="linear" presStyleCnt="0">
        <dgm:presLayoutVars>
          <dgm:dir/>
          <dgm:resizeHandles val="exact"/>
        </dgm:presLayoutVars>
      </dgm:prSet>
      <dgm:spPr/>
    </dgm:pt>
    <dgm:pt modelId="{E49866FD-540C-47D8-8594-04390B12167D}" type="pres">
      <dgm:prSet presAssocID="{CAF12DC5-5212-438C-A03F-EE54416406B4}" presName="comp" presStyleCnt="0"/>
      <dgm:spPr/>
    </dgm:pt>
    <dgm:pt modelId="{255471B1-4211-4FA0-B99C-1C5C026AA641}" type="pres">
      <dgm:prSet presAssocID="{CAF12DC5-5212-438C-A03F-EE54416406B4}" presName="box" presStyleLbl="node1" presStyleIdx="0" presStyleCnt="3" custLinFactNeighborX="-2070"/>
      <dgm:spPr/>
      <dgm:t>
        <a:bodyPr/>
        <a:lstStyle/>
        <a:p>
          <a:endParaRPr lang="uk-UA"/>
        </a:p>
      </dgm:t>
    </dgm:pt>
    <dgm:pt modelId="{3FB7507F-EE89-46A0-A9E8-2502099BB4D1}" type="pres">
      <dgm:prSet presAssocID="{CAF12DC5-5212-438C-A03F-EE54416406B4}" presName="img" presStyleLbl="fgImgPlace1" presStyleIdx="0" presStyleCnt="3" custScaleX="68409" custScaleY="1003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535DBEC1-AFA0-4E38-847D-2AF9271C295A}" type="pres">
      <dgm:prSet presAssocID="{CAF12DC5-5212-438C-A03F-EE54416406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B609BB-CF1B-4250-8F9E-7C64C80CAF3F}" type="pres">
      <dgm:prSet presAssocID="{99FE81E9-376D-4D74-AC28-483B7E4963EC}" presName="spacer" presStyleCnt="0"/>
      <dgm:spPr/>
    </dgm:pt>
    <dgm:pt modelId="{128AFB02-B01B-46B3-BB4A-94691FFA3415}" type="pres">
      <dgm:prSet presAssocID="{D34DC19D-D99F-48EF-A77E-A35469F48564}" presName="comp" presStyleCnt="0"/>
      <dgm:spPr/>
    </dgm:pt>
    <dgm:pt modelId="{2BBC5448-250A-404B-9AF6-C9E484F57A48}" type="pres">
      <dgm:prSet presAssocID="{D34DC19D-D99F-48EF-A77E-A35469F48564}" presName="box" presStyleLbl="node1" presStyleIdx="1" presStyleCnt="3" custScaleY="81403" custLinFactNeighborX="-583" custLinFactNeighborY="-3411"/>
      <dgm:spPr/>
      <dgm:t>
        <a:bodyPr/>
        <a:lstStyle/>
        <a:p>
          <a:endParaRPr lang="uk-UA"/>
        </a:p>
      </dgm:t>
    </dgm:pt>
    <dgm:pt modelId="{1EE25970-058E-454D-8196-F0756D63B12D}" type="pres">
      <dgm:prSet presAssocID="{D34DC19D-D99F-48EF-A77E-A35469F48564}" presName="img" presStyleLbl="fgImgPlace1" presStyleIdx="1" presStyleCnt="3" custAng="10800000" custFlipVert="1" custFlipHor="1" custScaleX="60545" custScaleY="824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uk-UA"/>
        </a:p>
      </dgm:t>
    </dgm:pt>
    <dgm:pt modelId="{67ABE7FB-0ECA-4938-AF91-E67408E2BFFD}" type="pres">
      <dgm:prSet presAssocID="{D34DC19D-D99F-48EF-A77E-A35469F4856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E0FE70-7971-40D0-A113-AE28E41C8C7B}" type="pres">
      <dgm:prSet presAssocID="{93BA900B-1A83-4132-8ECC-B5B3A047475B}" presName="spacer" presStyleCnt="0"/>
      <dgm:spPr/>
    </dgm:pt>
    <dgm:pt modelId="{EA4CF1E1-1998-43E9-A3AE-7473C95238D8}" type="pres">
      <dgm:prSet presAssocID="{0D616434-9AEF-48AE-B7E8-84B9D89A3022}" presName="comp" presStyleCnt="0"/>
      <dgm:spPr/>
    </dgm:pt>
    <dgm:pt modelId="{B7E43C42-5EE5-4F03-83B1-43166F5F8F99}" type="pres">
      <dgm:prSet presAssocID="{0D616434-9AEF-48AE-B7E8-84B9D89A3022}" presName="box" presStyleLbl="node1" presStyleIdx="2" presStyleCnt="3"/>
      <dgm:spPr/>
      <dgm:t>
        <a:bodyPr/>
        <a:lstStyle/>
        <a:p>
          <a:endParaRPr lang="uk-UA"/>
        </a:p>
      </dgm:t>
    </dgm:pt>
    <dgm:pt modelId="{4D8240AF-57F7-4B42-AEFE-6A239E4B7429}" type="pres">
      <dgm:prSet presAssocID="{0D616434-9AEF-48AE-B7E8-84B9D89A3022}" presName="img" presStyleLbl="fgImgPlace1" presStyleIdx="2" presStyleCnt="3" custAng="10800000" custFlipVert="1" custScaleX="49095" custScaleY="77100" custLinFactNeighborX="1770" custLinFactNeighborY="-19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51AADF1A-FC03-47C3-9A65-36BB3CA18DD0}" type="pres">
      <dgm:prSet presAssocID="{0D616434-9AEF-48AE-B7E8-84B9D89A302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298B29-CA47-482B-A73E-2B7B9B2B8549}" type="presOf" srcId="{0D616434-9AEF-48AE-B7E8-84B9D89A3022}" destId="{51AADF1A-FC03-47C3-9A65-36BB3CA18DD0}" srcOrd="1" destOrd="0" presId="urn:microsoft.com/office/officeart/2005/8/layout/vList4"/>
    <dgm:cxn modelId="{55B0BC61-5D01-40E8-8A5E-6376F6D47FB9}" type="presOf" srcId="{D34DC19D-D99F-48EF-A77E-A35469F48564}" destId="{2BBC5448-250A-404B-9AF6-C9E484F57A48}" srcOrd="0" destOrd="0" presId="urn:microsoft.com/office/officeart/2005/8/layout/vList4"/>
    <dgm:cxn modelId="{56940EDF-B89C-4525-B89B-0580210155A5}" srcId="{D34DC19D-D99F-48EF-A77E-A35469F48564}" destId="{F285A60D-264F-461E-B72D-EA44EF63F688}" srcOrd="1" destOrd="0" parTransId="{CC10B799-7C60-47EA-BA0A-070029AC15DF}" sibTransId="{FF1CC390-0DFD-457B-9749-B9F9524AA9C8}"/>
    <dgm:cxn modelId="{1FB43BB2-301F-4DF3-9390-4F93E700936D}" srcId="{05F2DD55-DBF1-4468-8B07-89F157A8A650}" destId="{CAF12DC5-5212-438C-A03F-EE54416406B4}" srcOrd="0" destOrd="0" parTransId="{57CEC05B-2FD5-4725-896E-CDA1CBD87B80}" sibTransId="{99FE81E9-376D-4D74-AC28-483B7E4963EC}"/>
    <dgm:cxn modelId="{529E1B58-4679-4E07-AF42-1ED6D514C1A1}" type="presOf" srcId="{0D616434-9AEF-48AE-B7E8-84B9D89A3022}" destId="{B7E43C42-5EE5-4F03-83B1-43166F5F8F99}" srcOrd="0" destOrd="0" presId="urn:microsoft.com/office/officeart/2005/8/layout/vList4"/>
    <dgm:cxn modelId="{6FDC2040-9690-419F-A5E3-0FF963F6ABB0}" type="presOf" srcId="{ED6C06EB-AD04-403B-9ABE-74952C9E3219}" destId="{67ABE7FB-0ECA-4938-AF91-E67408E2BFFD}" srcOrd="1" destOrd="1" presId="urn:microsoft.com/office/officeart/2005/8/layout/vList4"/>
    <dgm:cxn modelId="{17F6EFA9-3213-4185-BF66-12D2332A8BB3}" type="presOf" srcId="{5724A08E-97DE-4336-A487-8D4B07932F5F}" destId="{535DBEC1-AFA0-4E38-847D-2AF9271C295A}" srcOrd="1" destOrd="2" presId="urn:microsoft.com/office/officeart/2005/8/layout/vList4"/>
    <dgm:cxn modelId="{05763C05-7E15-4EB5-B9D6-74BF003260E7}" srcId="{05F2DD55-DBF1-4468-8B07-89F157A8A650}" destId="{0D616434-9AEF-48AE-B7E8-84B9D89A3022}" srcOrd="2" destOrd="0" parTransId="{26F56070-C844-4159-A409-57ABBF068959}" sibTransId="{3FD5B9D7-D785-44CC-8611-0663E35C18C4}"/>
    <dgm:cxn modelId="{086703C6-D2AA-4E55-96DA-4EC7483E7AF3}" srcId="{CAF12DC5-5212-438C-A03F-EE54416406B4}" destId="{165850BA-5A6C-4411-A0BA-BD7627CFE06D}" srcOrd="0" destOrd="0" parTransId="{B2A48992-F9BD-47AB-8CCE-19B4FB46F7D8}" sibTransId="{38FEB335-2CB1-4E8A-BC40-F08E6C1F11DB}"/>
    <dgm:cxn modelId="{38FF3B12-E79D-4EE7-BACA-6810A65AB0F3}" srcId="{05F2DD55-DBF1-4468-8B07-89F157A8A650}" destId="{D34DC19D-D99F-48EF-A77E-A35469F48564}" srcOrd="1" destOrd="0" parTransId="{9D0866FC-4262-4493-8262-EB99FCD4C6A0}" sibTransId="{93BA900B-1A83-4132-8ECC-B5B3A047475B}"/>
    <dgm:cxn modelId="{60ADDB9C-AAC8-44BF-AB6A-A51E0FF2D485}" type="presOf" srcId="{F285A60D-264F-461E-B72D-EA44EF63F688}" destId="{67ABE7FB-0ECA-4938-AF91-E67408E2BFFD}" srcOrd="1" destOrd="2" presId="urn:microsoft.com/office/officeart/2005/8/layout/vList4"/>
    <dgm:cxn modelId="{EDBD287F-6A6C-4B97-BA81-B1363B94000D}" srcId="{D34DC19D-D99F-48EF-A77E-A35469F48564}" destId="{ED6C06EB-AD04-403B-9ABE-74952C9E3219}" srcOrd="0" destOrd="0" parTransId="{C768A45E-4556-421E-B8BE-AC9C89019099}" sibTransId="{969C9E22-4647-470A-9C68-616BDD2D7FE0}"/>
    <dgm:cxn modelId="{DF21D593-2196-428D-96EC-DF848BDF71DC}" type="presOf" srcId="{05F2DD55-DBF1-4468-8B07-89F157A8A650}" destId="{D10C096D-B4FB-4236-ABCB-845CA0466FF7}" srcOrd="0" destOrd="0" presId="urn:microsoft.com/office/officeart/2005/8/layout/vList4"/>
    <dgm:cxn modelId="{AA82DF5B-8E95-456B-BBA7-F0ABC3058359}" type="presOf" srcId="{165850BA-5A6C-4411-A0BA-BD7627CFE06D}" destId="{535DBEC1-AFA0-4E38-847D-2AF9271C295A}" srcOrd="1" destOrd="1" presId="urn:microsoft.com/office/officeart/2005/8/layout/vList4"/>
    <dgm:cxn modelId="{FA9725BF-1A10-4D28-B7CE-F17B7B3D0375}" type="presOf" srcId="{CAF12DC5-5212-438C-A03F-EE54416406B4}" destId="{535DBEC1-AFA0-4E38-847D-2AF9271C295A}" srcOrd="1" destOrd="0" presId="urn:microsoft.com/office/officeart/2005/8/layout/vList4"/>
    <dgm:cxn modelId="{C8DD8D2B-ACE9-49FD-9F69-DA8D27B9EB70}" type="presOf" srcId="{165850BA-5A6C-4411-A0BA-BD7627CFE06D}" destId="{255471B1-4211-4FA0-B99C-1C5C026AA641}" srcOrd="0" destOrd="1" presId="urn:microsoft.com/office/officeart/2005/8/layout/vList4"/>
    <dgm:cxn modelId="{188031DB-346F-4DA2-8CB2-A6FB62DFC1D0}" type="presOf" srcId="{CAF12DC5-5212-438C-A03F-EE54416406B4}" destId="{255471B1-4211-4FA0-B99C-1C5C026AA641}" srcOrd="0" destOrd="0" presId="urn:microsoft.com/office/officeart/2005/8/layout/vList4"/>
    <dgm:cxn modelId="{E1A7BAE8-AFEA-4FEA-9F07-9EC7D3BF9967}" type="presOf" srcId="{ED6C06EB-AD04-403B-9ABE-74952C9E3219}" destId="{2BBC5448-250A-404B-9AF6-C9E484F57A48}" srcOrd="0" destOrd="1" presId="urn:microsoft.com/office/officeart/2005/8/layout/vList4"/>
    <dgm:cxn modelId="{42925D68-8116-43FD-9C85-5EF0D4F08414}" type="presOf" srcId="{5724A08E-97DE-4336-A487-8D4B07932F5F}" destId="{255471B1-4211-4FA0-B99C-1C5C026AA641}" srcOrd="0" destOrd="2" presId="urn:microsoft.com/office/officeart/2005/8/layout/vList4"/>
    <dgm:cxn modelId="{BBC6FC9C-FDD8-4ED5-AD1A-3E5F0BD25695}" type="presOf" srcId="{F285A60D-264F-461E-B72D-EA44EF63F688}" destId="{2BBC5448-250A-404B-9AF6-C9E484F57A48}" srcOrd="0" destOrd="2" presId="urn:microsoft.com/office/officeart/2005/8/layout/vList4"/>
    <dgm:cxn modelId="{57BD579D-23A8-4A34-93DF-0FABDD1E5AC2}" type="presOf" srcId="{D34DC19D-D99F-48EF-A77E-A35469F48564}" destId="{67ABE7FB-0ECA-4938-AF91-E67408E2BFFD}" srcOrd="1" destOrd="0" presId="urn:microsoft.com/office/officeart/2005/8/layout/vList4"/>
    <dgm:cxn modelId="{B902CDB9-EADD-4E32-90BB-E583449BFD49}" srcId="{CAF12DC5-5212-438C-A03F-EE54416406B4}" destId="{5724A08E-97DE-4336-A487-8D4B07932F5F}" srcOrd="1" destOrd="0" parTransId="{424EB4D8-8C13-4A51-BBDC-05937928F4A3}" sibTransId="{0804DB85-2FA5-476C-A276-EE617BEDEDC4}"/>
    <dgm:cxn modelId="{5680CD9C-3D9A-4AF1-807F-8E9CC8D5D0C7}" type="presParOf" srcId="{D10C096D-B4FB-4236-ABCB-845CA0466FF7}" destId="{E49866FD-540C-47D8-8594-04390B12167D}" srcOrd="0" destOrd="0" presId="urn:microsoft.com/office/officeart/2005/8/layout/vList4"/>
    <dgm:cxn modelId="{CE2FECFD-7E3C-40BC-9B65-19FCCE315A34}" type="presParOf" srcId="{E49866FD-540C-47D8-8594-04390B12167D}" destId="{255471B1-4211-4FA0-B99C-1C5C026AA641}" srcOrd="0" destOrd="0" presId="urn:microsoft.com/office/officeart/2005/8/layout/vList4"/>
    <dgm:cxn modelId="{BB4E1EBA-FD08-4536-9D46-61A664DEF5BE}" type="presParOf" srcId="{E49866FD-540C-47D8-8594-04390B12167D}" destId="{3FB7507F-EE89-46A0-A9E8-2502099BB4D1}" srcOrd="1" destOrd="0" presId="urn:microsoft.com/office/officeart/2005/8/layout/vList4"/>
    <dgm:cxn modelId="{FA1B37A3-35E2-4A05-8069-BBEBFA894B28}" type="presParOf" srcId="{E49866FD-540C-47D8-8594-04390B12167D}" destId="{535DBEC1-AFA0-4E38-847D-2AF9271C295A}" srcOrd="2" destOrd="0" presId="urn:microsoft.com/office/officeart/2005/8/layout/vList4"/>
    <dgm:cxn modelId="{99BBE81B-2C5F-48CB-BB08-D90167E22610}" type="presParOf" srcId="{D10C096D-B4FB-4236-ABCB-845CA0466FF7}" destId="{55B609BB-CF1B-4250-8F9E-7C64C80CAF3F}" srcOrd="1" destOrd="0" presId="urn:microsoft.com/office/officeart/2005/8/layout/vList4"/>
    <dgm:cxn modelId="{125A8F3A-C14E-4A2C-8687-1763869B7A72}" type="presParOf" srcId="{D10C096D-B4FB-4236-ABCB-845CA0466FF7}" destId="{128AFB02-B01B-46B3-BB4A-94691FFA3415}" srcOrd="2" destOrd="0" presId="urn:microsoft.com/office/officeart/2005/8/layout/vList4"/>
    <dgm:cxn modelId="{08E52F38-83FC-4A64-83BA-895C782B0557}" type="presParOf" srcId="{128AFB02-B01B-46B3-BB4A-94691FFA3415}" destId="{2BBC5448-250A-404B-9AF6-C9E484F57A48}" srcOrd="0" destOrd="0" presId="urn:microsoft.com/office/officeart/2005/8/layout/vList4"/>
    <dgm:cxn modelId="{37080279-37C4-4352-9F5B-E6AE365645F8}" type="presParOf" srcId="{128AFB02-B01B-46B3-BB4A-94691FFA3415}" destId="{1EE25970-058E-454D-8196-F0756D63B12D}" srcOrd="1" destOrd="0" presId="urn:microsoft.com/office/officeart/2005/8/layout/vList4"/>
    <dgm:cxn modelId="{0BEF8A3A-A65B-44C8-96F2-02075F279655}" type="presParOf" srcId="{128AFB02-B01B-46B3-BB4A-94691FFA3415}" destId="{67ABE7FB-0ECA-4938-AF91-E67408E2BFFD}" srcOrd="2" destOrd="0" presId="urn:microsoft.com/office/officeart/2005/8/layout/vList4"/>
    <dgm:cxn modelId="{906513E1-A3DF-456D-9ECB-448EB481D95E}" type="presParOf" srcId="{D10C096D-B4FB-4236-ABCB-845CA0466FF7}" destId="{91E0FE70-7971-40D0-A113-AE28E41C8C7B}" srcOrd="3" destOrd="0" presId="urn:microsoft.com/office/officeart/2005/8/layout/vList4"/>
    <dgm:cxn modelId="{92DC6559-89C1-4752-86B0-59A7B043D1C7}" type="presParOf" srcId="{D10C096D-B4FB-4236-ABCB-845CA0466FF7}" destId="{EA4CF1E1-1998-43E9-A3AE-7473C95238D8}" srcOrd="4" destOrd="0" presId="urn:microsoft.com/office/officeart/2005/8/layout/vList4"/>
    <dgm:cxn modelId="{CA1E82E9-B352-4BF6-8C66-7D2A565EC8E9}" type="presParOf" srcId="{EA4CF1E1-1998-43E9-A3AE-7473C95238D8}" destId="{B7E43C42-5EE5-4F03-83B1-43166F5F8F99}" srcOrd="0" destOrd="0" presId="urn:microsoft.com/office/officeart/2005/8/layout/vList4"/>
    <dgm:cxn modelId="{C0097AED-6E46-42A0-A64C-E18C092B2E2C}" type="presParOf" srcId="{EA4CF1E1-1998-43E9-A3AE-7473C95238D8}" destId="{4D8240AF-57F7-4B42-AEFE-6A239E4B7429}" srcOrd="1" destOrd="0" presId="urn:microsoft.com/office/officeart/2005/8/layout/vList4"/>
    <dgm:cxn modelId="{4301DFF4-683B-4314-8D99-16993E0AD7D0}" type="presParOf" srcId="{EA4CF1E1-1998-43E9-A3AE-7473C95238D8}" destId="{51AADF1A-FC03-47C3-9A65-36BB3CA18D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AFEC0-4365-40FA-A470-436662F43A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EA886A2-E2C9-4C02-8956-41E30176FA5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ФОРМИ РОБОТИ</a:t>
          </a:r>
          <a:endParaRPr lang="uk-UA" sz="2800" b="1" dirty="0">
            <a:solidFill>
              <a:srgbClr val="FC1CB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BE422-3F35-4DF9-9A8D-451416998F74}" type="parTrans" cxnId="{9D652B56-4501-4DCF-AFE3-C3852587FCAC}">
      <dgm:prSet/>
      <dgm:spPr/>
      <dgm:t>
        <a:bodyPr/>
        <a:lstStyle/>
        <a:p>
          <a:endParaRPr lang="uk-UA"/>
        </a:p>
      </dgm:t>
    </dgm:pt>
    <dgm:pt modelId="{D7C1B6B1-790F-442A-8E0C-514D458381CC}" type="sibTrans" cxnId="{9D652B56-4501-4DCF-AFE3-C3852587FCAC}">
      <dgm:prSet/>
      <dgm:spPr/>
      <dgm:t>
        <a:bodyPr/>
        <a:lstStyle/>
        <a:p>
          <a:endParaRPr lang="uk-UA"/>
        </a:p>
      </dgm:t>
    </dgm:pt>
    <dgm:pt modelId="{649DB8F7-0F63-43E1-B067-1F1359FE9AD3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МЕТОДИЧНІ     ВИСТАВКИ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5F271-23D2-49FA-AA48-8B2A6557F1C4}" type="parTrans" cxnId="{F106DDAF-DAE4-42E8-94E8-04589BF92498}">
      <dgm:prSet/>
      <dgm:spPr/>
      <dgm:t>
        <a:bodyPr/>
        <a:lstStyle/>
        <a:p>
          <a:endParaRPr lang="uk-UA"/>
        </a:p>
      </dgm:t>
    </dgm:pt>
    <dgm:pt modelId="{3D863AF6-157D-439B-88B0-63D4C93B473C}" type="sibTrans" cxnId="{F106DDAF-DAE4-42E8-94E8-04589BF92498}">
      <dgm:prSet/>
      <dgm:spPr/>
      <dgm:t>
        <a:bodyPr/>
        <a:lstStyle/>
        <a:p>
          <a:endParaRPr lang="uk-UA"/>
        </a:p>
      </dgm:t>
    </dgm:pt>
    <dgm:pt modelId="{E2605661-AFD5-4A1E-869F-84BF7E1946FB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МЕТОДИЧНІ ОПЕРАТИВКИ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1D657-72AD-403D-B756-CE973AF9A24F}" type="parTrans" cxnId="{7A8C9F6B-9245-455A-AB5F-0FAF1DDFF5E1}">
      <dgm:prSet/>
      <dgm:spPr/>
      <dgm:t>
        <a:bodyPr/>
        <a:lstStyle/>
        <a:p>
          <a:endParaRPr lang="uk-UA"/>
        </a:p>
      </dgm:t>
    </dgm:pt>
    <dgm:pt modelId="{5AD4E97F-DC0B-440C-AF50-E6D08B58056B}" type="sibTrans" cxnId="{7A8C9F6B-9245-455A-AB5F-0FAF1DDFF5E1}">
      <dgm:prSet/>
      <dgm:spPr/>
      <dgm:t>
        <a:bodyPr/>
        <a:lstStyle/>
        <a:p>
          <a:endParaRPr lang="uk-UA"/>
        </a:p>
      </dgm:t>
    </dgm:pt>
    <dgm:pt modelId="{A7A4121F-7E09-4157-A728-E009FF476EFD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ПЕДАГОГІЧНІ ЧИТАННЯ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ED907-B765-48EF-86BE-3A903A9BB4D1}" type="parTrans" cxnId="{DE845E0E-3E64-448C-833C-9B59835DCBBF}">
      <dgm:prSet/>
      <dgm:spPr/>
      <dgm:t>
        <a:bodyPr/>
        <a:lstStyle/>
        <a:p>
          <a:endParaRPr lang="uk-UA"/>
        </a:p>
      </dgm:t>
    </dgm:pt>
    <dgm:pt modelId="{EB144444-D47B-498F-B902-CEC2A4AA2354}" type="sibTrans" cxnId="{DE845E0E-3E64-448C-833C-9B59835DCBBF}">
      <dgm:prSet/>
      <dgm:spPr/>
      <dgm:t>
        <a:bodyPr/>
        <a:lstStyle/>
        <a:p>
          <a:endParaRPr lang="uk-UA"/>
        </a:p>
      </dgm:t>
    </dgm:pt>
    <dgm:pt modelId="{BD7A7EFB-8405-4F92-9966-8AEEA5BFA022}" type="pres">
      <dgm:prSet presAssocID="{91CAFEC0-4365-40FA-A470-436662F43A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833161-C2C0-4F21-A38E-7A438E86C831}" type="pres">
      <dgm:prSet presAssocID="{0EA886A2-E2C9-4C02-8956-41E30176FA5E}" presName="root1" presStyleCnt="0"/>
      <dgm:spPr/>
    </dgm:pt>
    <dgm:pt modelId="{4D24DC0C-BEA6-499B-824D-16B1F55560AA}" type="pres">
      <dgm:prSet presAssocID="{0EA886A2-E2C9-4C02-8956-41E30176FA5E}" presName="LevelOneTextNode" presStyleLbl="node0" presStyleIdx="0" presStyleCnt="1" custLinFactNeighborX="10597" custLinFactNeighborY="-245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0302C3-304D-4694-9CB3-E4CD6A9DB704}" type="pres">
      <dgm:prSet presAssocID="{0EA886A2-E2C9-4C02-8956-41E30176FA5E}" presName="level2hierChild" presStyleCnt="0"/>
      <dgm:spPr/>
    </dgm:pt>
    <dgm:pt modelId="{6E66B9C7-F090-47EB-9F7B-7947AB321000}" type="pres">
      <dgm:prSet presAssocID="{32B5F271-23D2-49FA-AA48-8B2A6557F1C4}" presName="conn2-1" presStyleLbl="parChTrans1D2" presStyleIdx="0" presStyleCnt="3"/>
      <dgm:spPr/>
    </dgm:pt>
    <dgm:pt modelId="{40DE9565-52A2-49D4-8601-E2F4DBC7C2F9}" type="pres">
      <dgm:prSet presAssocID="{32B5F271-23D2-49FA-AA48-8B2A6557F1C4}" presName="connTx" presStyleLbl="parChTrans1D2" presStyleIdx="0" presStyleCnt="3"/>
      <dgm:spPr/>
    </dgm:pt>
    <dgm:pt modelId="{893076E0-5705-44A1-83A6-D9B2D98CF6F9}" type="pres">
      <dgm:prSet presAssocID="{649DB8F7-0F63-43E1-B067-1F1359FE9AD3}" presName="root2" presStyleCnt="0"/>
      <dgm:spPr/>
    </dgm:pt>
    <dgm:pt modelId="{10D64925-DD40-4306-A12D-5A3ECB71E9A0}" type="pres">
      <dgm:prSet presAssocID="{649DB8F7-0F63-43E1-B067-1F1359FE9AD3}" presName="LevelTwoTextNode" presStyleLbl="node2" presStyleIdx="0" presStyleCnt="3" custScaleY="75684" custLinFactNeighborX="-11893" custLinFactNeighborY="60374">
        <dgm:presLayoutVars>
          <dgm:chPref val="3"/>
        </dgm:presLayoutVars>
      </dgm:prSet>
      <dgm:spPr/>
    </dgm:pt>
    <dgm:pt modelId="{7AA2B8C7-F83F-4631-959F-B8783570B85E}" type="pres">
      <dgm:prSet presAssocID="{649DB8F7-0F63-43E1-B067-1F1359FE9AD3}" presName="level3hierChild" presStyleCnt="0"/>
      <dgm:spPr/>
    </dgm:pt>
    <dgm:pt modelId="{A366FCFE-E417-4457-9BA2-5C8D32DC6E80}" type="pres">
      <dgm:prSet presAssocID="{E1B1D657-72AD-403D-B756-CE973AF9A24F}" presName="conn2-1" presStyleLbl="parChTrans1D2" presStyleIdx="1" presStyleCnt="3"/>
      <dgm:spPr/>
    </dgm:pt>
    <dgm:pt modelId="{6948C900-E4AB-4A74-82BF-1295BB6117C1}" type="pres">
      <dgm:prSet presAssocID="{E1B1D657-72AD-403D-B756-CE973AF9A24F}" presName="connTx" presStyleLbl="parChTrans1D2" presStyleIdx="1" presStyleCnt="3"/>
      <dgm:spPr/>
    </dgm:pt>
    <dgm:pt modelId="{C90955BA-6BA5-4E99-A6AB-9841A90475C2}" type="pres">
      <dgm:prSet presAssocID="{E2605661-AFD5-4A1E-869F-84BF7E1946FB}" presName="root2" presStyleCnt="0"/>
      <dgm:spPr/>
    </dgm:pt>
    <dgm:pt modelId="{F0FE7154-5999-4D8B-AD47-18CC68F67263}" type="pres">
      <dgm:prSet presAssocID="{E2605661-AFD5-4A1E-869F-84BF7E1946FB}" presName="LevelTwoTextNode" presStyleLbl="node2" presStyleIdx="1" presStyleCnt="3" custScaleY="75897" custLinFactNeighborX="-11780" custLinFactNeighborY="46967">
        <dgm:presLayoutVars>
          <dgm:chPref val="3"/>
        </dgm:presLayoutVars>
      </dgm:prSet>
      <dgm:spPr/>
    </dgm:pt>
    <dgm:pt modelId="{9A5297ED-5705-44FE-B3AE-73F5EEBD4200}" type="pres">
      <dgm:prSet presAssocID="{E2605661-AFD5-4A1E-869F-84BF7E1946FB}" presName="level3hierChild" presStyleCnt="0"/>
      <dgm:spPr/>
    </dgm:pt>
    <dgm:pt modelId="{1F18CCCA-AA2B-4082-9419-4BD19857C842}" type="pres">
      <dgm:prSet presAssocID="{484ED907-B765-48EF-86BE-3A903A9BB4D1}" presName="conn2-1" presStyleLbl="parChTrans1D2" presStyleIdx="2" presStyleCnt="3"/>
      <dgm:spPr/>
    </dgm:pt>
    <dgm:pt modelId="{4F1B852F-F2CD-47B4-A753-D6B4F3D7CDC9}" type="pres">
      <dgm:prSet presAssocID="{484ED907-B765-48EF-86BE-3A903A9BB4D1}" presName="connTx" presStyleLbl="parChTrans1D2" presStyleIdx="2" presStyleCnt="3"/>
      <dgm:spPr/>
    </dgm:pt>
    <dgm:pt modelId="{92EF061F-A960-432C-B859-BFAA7D8E534D}" type="pres">
      <dgm:prSet presAssocID="{A7A4121F-7E09-4157-A728-E009FF476EFD}" presName="root2" presStyleCnt="0"/>
      <dgm:spPr/>
    </dgm:pt>
    <dgm:pt modelId="{2E7370D1-8504-4C8B-B6DB-F3C88E5E9CEF}" type="pres">
      <dgm:prSet presAssocID="{A7A4121F-7E09-4157-A728-E009FF476EFD}" presName="LevelTwoTextNode" presStyleLbl="node2" presStyleIdx="2" presStyleCnt="3" custScaleY="75641" custLinFactNeighborX="-12710" custLinFactNeighborY="3259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D568EC9-7174-4EC6-A146-294E9B96380F}" type="pres">
      <dgm:prSet presAssocID="{A7A4121F-7E09-4157-A728-E009FF476EFD}" presName="level3hierChild" presStyleCnt="0"/>
      <dgm:spPr/>
    </dgm:pt>
  </dgm:ptLst>
  <dgm:cxnLst>
    <dgm:cxn modelId="{617E3E8B-55EF-44E9-9979-CBF3954F71B8}" type="presOf" srcId="{649DB8F7-0F63-43E1-B067-1F1359FE9AD3}" destId="{10D64925-DD40-4306-A12D-5A3ECB71E9A0}" srcOrd="0" destOrd="0" presId="urn:microsoft.com/office/officeart/2008/layout/HorizontalMultiLevelHierarchy"/>
    <dgm:cxn modelId="{640EC8A1-7B43-4C4A-8D94-4FD940CD271C}" type="presOf" srcId="{91CAFEC0-4365-40FA-A470-436662F43A70}" destId="{BD7A7EFB-8405-4F92-9966-8AEEA5BFA022}" srcOrd="0" destOrd="0" presId="urn:microsoft.com/office/officeart/2008/layout/HorizontalMultiLevelHierarchy"/>
    <dgm:cxn modelId="{C5B95D28-A732-4EE7-A021-5FA6C03F4645}" type="presOf" srcId="{484ED907-B765-48EF-86BE-3A903A9BB4D1}" destId="{1F18CCCA-AA2B-4082-9419-4BD19857C842}" srcOrd="0" destOrd="0" presId="urn:microsoft.com/office/officeart/2008/layout/HorizontalMultiLevelHierarchy"/>
    <dgm:cxn modelId="{9D652B56-4501-4DCF-AFE3-C3852587FCAC}" srcId="{91CAFEC0-4365-40FA-A470-436662F43A70}" destId="{0EA886A2-E2C9-4C02-8956-41E30176FA5E}" srcOrd="0" destOrd="0" parTransId="{2B5BE422-3F35-4DF9-9A8D-451416998F74}" sibTransId="{D7C1B6B1-790F-442A-8E0C-514D458381CC}"/>
    <dgm:cxn modelId="{27C7E167-6640-453E-913C-B4B58ED26FD3}" type="presOf" srcId="{484ED907-B765-48EF-86BE-3A903A9BB4D1}" destId="{4F1B852F-F2CD-47B4-A753-D6B4F3D7CDC9}" srcOrd="1" destOrd="0" presId="urn:microsoft.com/office/officeart/2008/layout/HorizontalMultiLevelHierarchy"/>
    <dgm:cxn modelId="{12D989A3-E916-4DE9-B6D8-D67E9356D738}" type="presOf" srcId="{32B5F271-23D2-49FA-AA48-8B2A6557F1C4}" destId="{40DE9565-52A2-49D4-8601-E2F4DBC7C2F9}" srcOrd="1" destOrd="0" presId="urn:microsoft.com/office/officeart/2008/layout/HorizontalMultiLevelHierarchy"/>
    <dgm:cxn modelId="{8738C160-9200-44B4-89CF-2F9445317C54}" type="presOf" srcId="{A7A4121F-7E09-4157-A728-E009FF476EFD}" destId="{2E7370D1-8504-4C8B-B6DB-F3C88E5E9CEF}" srcOrd="0" destOrd="0" presId="urn:microsoft.com/office/officeart/2008/layout/HorizontalMultiLevelHierarchy"/>
    <dgm:cxn modelId="{3A64F867-9C66-4969-8E3A-1AADAFD71548}" type="presOf" srcId="{32B5F271-23D2-49FA-AA48-8B2A6557F1C4}" destId="{6E66B9C7-F090-47EB-9F7B-7947AB321000}" srcOrd="0" destOrd="0" presId="urn:microsoft.com/office/officeart/2008/layout/HorizontalMultiLevelHierarchy"/>
    <dgm:cxn modelId="{7A8C9F6B-9245-455A-AB5F-0FAF1DDFF5E1}" srcId="{0EA886A2-E2C9-4C02-8956-41E30176FA5E}" destId="{E2605661-AFD5-4A1E-869F-84BF7E1946FB}" srcOrd="1" destOrd="0" parTransId="{E1B1D657-72AD-403D-B756-CE973AF9A24F}" sibTransId="{5AD4E97F-DC0B-440C-AF50-E6D08B58056B}"/>
    <dgm:cxn modelId="{F106DDAF-DAE4-42E8-94E8-04589BF92498}" srcId="{0EA886A2-E2C9-4C02-8956-41E30176FA5E}" destId="{649DB8F7-0F63-43E1-B067-1F1359FE9AD3}" srcOrd="0" destOrd="0" parTransId="{32B5F271-23D2-49FA-AA48-8B2A6557F1C4}" sibTransId="{3D863AF6-157D-439B-88B0-63D4C93B473C}"/>
    <dgm:cxn modelId="{2C55A89B-A073-466C-97B0-BC3331A9A292}" type="presOf" srcId="{E1B1D657-72AD-403D-B756-CE973AF9A24F}" destId="{6948C900-E4AB-4A74-82BF-1295BB6117C1}" srcOrd="1" destOrd="0" presId="urn:microsoft.com/office/officeart/2008/layout/HorizontalMultiLevelHierarchy"/>
    <dgm:cxn modelId="{920BF0D2-32A1-4C8D-8E2B-BC03BA80A082}" type="presOf" srcId="{E1B1D657-72AD-403D-B756-CE973AF9A24F}" destId="{A366FCFE-E417-4457-9BA2-5C8D32DC6E80}" srcOrd="0" destOrd="0" presId="urn:microsoft.com/office/officeart/2008/layout/HorizontalMultiLevelHierarchy"/>
    <dgm:cxn modelId="{6AA945A6-3761-4282-AFFA-6BD3716C2BF5}" type="presOf" srcId="{E2605661-AFD5-4A1E-869F-84BF7E1946FB}" destId="{F0FE7154-5999-4D8B-AD47-18CC68F67263}" srcOrd="0" destOrd="0" presId="urn:microsoft.com/office/officeart/2008/layout/HorizontalMultiLevelHierarchy"/>
    <dgm:cxn modelId="{1B327BA9-D71B-4551-8B59-2570B366800F}" type="presOf" srcId="{0EA886A2-E2C9-4C02-8956-41E30176FA5E}" destId="{4D24DC0C-BEA6-499B-824D-16B1F55560AA}" srcOrd="0" destOrd="0" presId="urn:microsoft.com/office/officeart/2008/layout/HorizontalMultiLevelHierarchy"/>
    <dgm:cxn modelId="{DE845E0E-3E64-448C-833C-9B59835DCBBF}" srcId="{0EA886A2-E2C9-4C02-8956-41E30176FA5E}" destId="{A7A4121F-7E09-4157-A728-E009FF476EFD}" srcOrd="2" destOrd="0" parTransId="{484ED907-B765-48EF-86BE-3A903A9BB4D1}" sibTransId="{EB144444-D47B-498F-B902-CEC2A4AA2354}"/>
    <dgm:cxn modelId="{EE885EEF-D4AC-476D-B40C-760697A98A57}" type="presParOf" srcId="{BD7A7EFB-8405-4F92-9966-8AEEA5BFA022}" destId="{18833161-C2C0-4F21-A38E-7A438E86C831}" srcOrd="0" destOrd="0" presId="urn:microsoft.com/office/officeart/2008/layout/HorizontalMultiLevelHierarchy"/>
    <dgm:cxn modelId="{7F50669B-7209-4378-9042-DBF5DACED1B7}" type="presParOf" srcId="{18833161-C2C0-4F21-A38E-7A438E86C831}" destId="{4D24DC0C-BEA6-499B-824D-16B1F55560AA}" srcOrd="0" destOrd="0" presId="urn:microsoft.com/office/officeart/2008/layout/HorizontalMultiLevelHierarchy"/>
    <dgm:cxn modelId="{0775A44B-42F5-408E-8DC3-096EAD635B1D}" type="presParOf" srcId="{18833161-C2C0-4F21-A38E-7A438E86C831}" destId="{E70302C3-304D-4694-9CB3-E4CD6A9DB704}" srcOrd="1" destOrd="0" presId="urn:microsoft.com/office/officeart/2008/layout/HorizontalMultiLevelHierarchy"/>
    <dgm:cxn modelId="{234A0318-E84B-4BFD-AA63-FB5EEE63FE97}" type="presParOf" srcId="{E70302C3-304D-4694-9CB3-E4CD6A9DB704}" destId="{6E66B9C7-F090-47EB-9F7B-7947AB321000}" srcOrd="0" destOrd="0" presId="urn:microsoft.com/office/officeart/2008/layout/HorizontalMultiLevelHierarchy"/>
    <dgm:cxn modelId="{15E05C29-5F57-404B-A1C8-9B7F7A91C677}" type="presParOf" srcId="{6E66B9C7-F090-47EB-9F7B-7947AB321000}" destId="{40DE9565-52A2-49D4-8601-E2F4DBC7C2F9}" srcOrd="0" destOrd="0" presId="urn:microsoft.com/office/officeart/2008/layout/HorizontalMultiLevelHierarchy"/>
    <dgm:cxn modelId="{61818E6E-5EF4-4CF1-B391-0B453E1D85DC}" type="presParOf" srcId="{E70302C3-304D-4694-9CB3-E4CD6A9DB704}" destId="{893076E0-5705-44A1-83A6-D9B2D98CF6F9}" srcOrd="1" destOrd="0" presId="urn:microsoft.com/office/officeart/2008/layout/HorizontalMultiLevelHierarchy"/>
    <dgm:cxn modelId="{EB889EFD-9020-46DA-8768-3EBC4EECA2A2}" type="presParOf" srcId="{893076E0-5705-44A1-83A6-D9B2D98CF6F9}" destId="{10D64925-DD40-4306-A12D-5A3ECB71E9A0}" srcOrd="0" destOrd="0" presId="urn:microsoft.com/office/officeart/2008/layout/HorizontalMultiLevelHierarchy"/>
    <dgm:cxn modelId="{D5714863-BFA4-49A1-88E1-8BE48B44631D}" type="presParOf" srcId="{893076E0-5705-44A1-83A6-D9B2D98CF6F9}" destId="{7AA2B8C7-F83F-4631-959F-B8783570B85E}" srcOrd="1" destOrd="0" presId="urn:microsoft.com/office/officeart/2008/layout/HorizontalMultiLevelHierarchy"/>
    <dgm:cxn modelId="{7BB59FBF-7F08-4609-ABFF-D26D556CC011}" type="presParOf" srcId="{E70302C3-304D-4694-9CB3-E4CD6A9DB704}" destId="{A366FCFE-E417-4457-9BA2-5C8D32DC6E80}" srcOrd="2" destOrd="0" presId="urn:microsoft.com/office/officeart/2008/layout/HorizontalMultiLevelHierarchy"/>
    <dgm:cxn modelId="{EC48CBDE-A3C5-4CEF-8C31-426A8F79649F}" type="presParOf" srcId="{A366FCFE-E417-4457-9BA2-5C8D32DC6E80}" destId="{6948C900-E4AB-4A74-82BF-1295BB6117C1}" srcOrd="0" destOrd="0" presId="urn:microsoft.com/office/officeart/2008/layout/HorizontalMultiLevelHierarchy"/>
    <dgm:cxn modelId="{812ADAA3-C257-463B-9560-4C4C7F416E3F}" type="presParOf" srcId="{E70302C3-304D-4694-9CB3-E4CD6A9DB704}" destId="{C90955BA-6BA5-4E99-A6AB-9841A90475C2}" srcOrd="3" destOrd="0" presId="urn:microsoft.com/office/officeart/2008/layout/HorizontalMultiLevelHierarchy"/>
    <dgm:cxn modelId="{DAA45E62-115D-40B6-82C6-1BEC5FB728BC}" type="presParOf" srcId="{C90955BA-6BA5-4E99-A6AB-9841A90475C2}" destId="{F0FE7154-5999-4D8B-AD47-18CC68F67263}" srcOrd="0" destOrd="0" presId="urn:microsoft.com/office/officeart/2008/layout/HorizontalMultiLevelHierarchy"/>
    <dgm:cxn modelId="{F84E65A4-D1B6-4EEA-A667-A461BEC7272E}" type="presParOf" srcId="{C90955BA-6BA5-4E99-A6AB-9841A90475C2}" destId="{9A5297ED-5705-44FE-B3AE-73F5EEBD4200}" srcOrd="1" destOrd="0" presId="urn:microsoft.com/office/officeart/2008/layout/HorizontalMultiLevelHierarchy"/>
    <dgm:cxn modelId="{B51E483C-C736-43EC-A05D-B85B6762AF75}" type="presParOf" srcId="{E70302C3-304D-4694-9CB3-E4CD6A9DB704}" destId="{1F18CCCA-AA2B-4082-9419-4BD19857C842}" srcOrd="4" destOrd="0" presId="urn:microsoft.com/office/officeart/2008/layout/HorizontalMultiLevelHierarchy"/>
    <dgm:cxn modelId="{1DCB9F14-C427-4CA5-ADB8-195471B5B301}" type="presParOf" srcId="{1F18CCCA-AA2B-4082-9419-4BD19857C842}" destId="{4F1B852F-F2CD-47B4-A753-D6B4F3D7CDC9}" srcOrd="0" destOrd="0" presId="urn:microsoft.com/office/officeart/2008/layout/HorizontalMultiLevelHierarchy"/>
    <dgm:cxn modelId="{03F2C7B3-10DD-471F-9C81-2CC5A586EF46}" type="presParOf" srcId="{E70302C3-304D-4694-9CB3-E4CD6A9DB704}" destId="{92EF061F-A960-432C-B859-BFAA7D8E534D}" srcOrd="5" destOrd="0" presId="urn:microsoft.com/office/officeart/2008/layout/HorizontalMultiLevelHierarchy"/>
    <dgm:cxn modelId="{9C97CF3B-5C49-4EA6-BE2A-3AC7AC1E7BC7}" type="presParOf" srcId="{92EF061F-A960-432C-B859-BFAA7D8E534D}" destId="{2E7370D1-8504-4C8B-B6DB-F3C88E5E9CEF}" srcOrd="0" destOrd="0" presId="urn:microsoft.com/office/officeart/2008/layout/HorizontalMultiLevelHierarchy"/>
    <dgm:cxn modelId="{361D2980-E2A4-4B89-9AF3-620D7C1E96AB}" type="presParOf" srcId="{92EF061F-A960-432C-B859-BFAA7D8E534D}" destId="{6D568EC9-7174-4EC6-A146-294E9B9638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A2814-79D8-4051-8096-C09BFF5C1E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213AE58-013A-4828-B7D0-2830083F177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ФОРМИ РОБОТИ</a:t>
          </a:r>
          <a:endParaRPr lang="uk-UA" sz="2800" b="1" dirty="0">
            <a:solidFill>
              <a:srgbClr val="FC1CB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EFF36-5BA1-4BE5-809C-D734C704C299}" type="parTrans" cxnId="{BEB31693-652A-4827-AE61-8BB4BFDBCDCC}">
      <dgm:prSet/>
      <dgm:spPr/>
      <dgm:t>
        <a:bodyPr/>
        <a:lstStyle/>
        <a:p>
          <a:endParaRPr lang="uk-UA"/>
        </a:p>
      </dgm:t>
    </dgm:pt>
    <dgm:pt modelId="{4A682F7E-F08A-4D68-A4F7-7F5130EA94BE}" type="sibTrans" cxnId="{BEB31693-652A-4827-AE61-8BB4BFDBCDCC}">
      <dgm:prSet/>
      <dgm:spPr/>
      <dgm:t>
        <a:bodyPr/>
        <a:lstStyle/>
        <a:p>
          <a:endParaRPr lang="uk-UA"/>
        </a:p>
      </dgm:t>
    </dgm:pt>
    <dgm:pt modelId="{09A8DA66-8C9D-4523-821E-35D071EB4C3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СПІВБЕСІДИ</a:t>
          </a:r>
          <a:endParaRPr lang="uk-UA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2FD8C-CA80-45A5-A3BF-D68C83C90AE4}" type="parTrans" cxnId="{705D5816-CAA9-41DC-A34C-2C963AA2DFDE}">
      <dgm:prSet/>
      <dgm:spPr/>
      <dgm:t>
        <a:bodyPr/>
        <a:lstStyle/>
        <a:p>
          <a:endParaRPr lang="uk-UA"/>
        </a:p>
      </dgm:t>
    </dgm:pt>
    <dgm:pt modelId="{638EFEC1-26D9-4A34-9CE1-88DB937D6033}" type="sibTrans" cxnId="{705D5816-CAA9-41DC-A34C-2C963AA2DFDE}">
      <dgm:prSet/>
      <dgm:spPr/>
      <dgm:t>
        <a:bodyPr/>
        <a:lstStyle/>
        <a:p>
          <a:endParaRPr lang="uk-UA"/>
        </a:p>
      </dgm:t>
    </dgm:pt>
    <dgm:pt modelId="{23992DB2-80F3-4CCF-88F4-079E2A26F7F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АТЕСТАЦІЯ</a:t>
          </a:r>
          <a:endParaRPr lang="uk-UA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2E867-1220-4DDE-BE96-730C3A044052}" type="parTrans" cxnId="{248B18DD-3842-41F0-A855-E99BE68550D7}">
      <dgm:prSet/>
      <dgm:spPr/>
      <dgm:t>
        <a:bodyPr/>
        <a:lstStyle/>
        <a:p>
          <a:endParaRPr lang="uk-UA"/>
        </a:p>
      </dgm:t>
    </dgm:pt>
    <dgm:pt modelId="{B571F1EB-BB64-42C6-80C0-2758E242F889}" type="sibTrans" cxnId="{248B18DD-3842-41F0-A855-E99BE68550D7}">
      <dgm:prSet/>
      <dgm:spPr/>
      <dgm:t>
        <a:bodyPr/>
        <a:lstStyle/>
        <a:p>
          <a:endParaRPr lang="uk-UA"/>
        </a:p>
      </dgm:t>
    </dgm:pt>
    <dgm:pt modelId="{ADEEADDD-3B8A-45D8-BADA-1943C99D983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КУРСИ ПІДВИЩЕННЯ КВАЛІФІКАЦІЇ</a:t>
          </a:r>
          <a:endParaRPr lang="uk-UA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D6F62-2154-4F69-9004-6810D1515FE4}" type="parTrans" cxnId="{FC41E880-B501-4905-8CFE-10C0F6C2D94F}">
      <dgm:prSet/>
      <dgm:spPr/>
      <dgm:t>
        <a:bodyPr/>
        <a:lstStyle/>
        <a:p>
          <a:endParaRPr lang="uk-UA"/>
        </a:p>
      </dgm:t>
    </dgm:pt>
    <dgm:pt modelId="{30B9D023-D619-466E-802C-79DB7C031580}" type="sibTrans" cxnId="{FC41E880-B501-4905-8CFE-10C0F6C2D94F}">
      <dgm:prSet/>
      <dgm:spPr/>
      <dgm:t>
        <a:bodyPr/>
        <a:lstStyle/>
        <a:p>
          <a:endParaRPr lang="uk-UA"/>
        </a:p>
      </dgm:t>
    </dgm:pt>
    <dgm:pt modelId="{BA20A784-6670-4E2F-9743-E2626114722F}" type="pres">
      <dgm:prSet presAssocID="{D72A2814-79D8-4051-8096-C09BFF5C1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9325AE-04E5-47EC-A5DD-9FCECBEE7DE5}" type="pres">
      <dgm:prSet presAssocID="{0213AE58-013A-4828-B7D0-2830083F177C}" presName="root1" presStyleCnt="0"/>
      <dgm:spPr/>
    </dgm:pt>
    <dgm:pt modelId="{8C521C95-F934-4C77-8023-C4ED5A4F7E04}" type="pres">
      <dgm:prSet presAssocID="{0213AE58-013A-4828-B7D0-2830083F177C}" presName="LevelOneTextNode" presStyleLbl="node0" presStyleIdx="0" presStyleCnt="1" custLinFactNeighborX="-9785" custLinFactNeighborY="1392">
        <dgm:presLayoutVars>
          <dgm:chPref val="3"/>
        </dgm:presLayoutVars>
      </dgm:prSet>
      <dgm:spPr/>
    </dgm:pt>
    <dgm:pt modelId="{13FE9539-D223-4708-846C-571B7E31C5E1}" type="pres">
      <dgm:prSet presAssocID="{0213AE58-013A-4828-B7D0-2830083F177C}" presName="level2hierChild" presStyleCnt="0"/>
      <dgm:spPr/>
    </dgm:pt>
    <dgm:pt modelId="{2A5CB0D0-CEB7-4F50-98C7-0392D4FEA5DD}" type="pres">
      <dgm:prSet presAssocID="{D0E2FD8C-CA80-45A5-A3BF-D68C83C90AE4}" presName="conn2-1" presStyleLbl="parChTrans1D2" presStyleIdx="0" presStyleCnt="3"/>
      <dgm:spPr/>
    </dgm:pt>
    <dgm:pt modelId="{D3589240-5F49-4539-A137-282723D1355A}" type="pres">
      <dgm:prSet presAssocID="{D0E2FD8C-CA80-45A5-A3BF-D68C83C90AE4}" presName="connTx" presStyleLbl="parChTrans1D2" presStyleIdx="0" presStyleCnt="3"/>
      <dgm:spPr/>
    </dgm:pt>
    <dgm:pt modelId="{339448B9-E97F-4B14-A690-A4757086BD61}" type="pres">
      <dgm:prSet presAssocID="{09A8DA66-8C9D-4523-821E-35D071EB4C3B}" presName="root2" presStyleCnt="0"/>
      <dgm:spPr/>
    </dgm:pt>
    <dgm:pt modelId="{111E979F-ADDF-4080-9C9B-5FA43C54D23C}" type="pres">
      <dgm:prSet presAssocID="{09A8DA66-8C9D-4523-821E-35D071EB4C3B}" presName="LevelTwoTextNode" presStyleLbl="node2" presStyleIdx="0" presStyleCnt="3" custScaleX="91436" custScaleY="77813" custLinFactNeighborX="-17760" custLinFactNeighborY="-33872">
        <dgm:presLayoutVars>
          <dgm:chPref val="3"/>
        </dgm:presLayoutVars>
      </dgm:prSet>
      <dgm:spPr/>
    </dgm:pt>
    <dgm:pt modelId="{0FF9161B-385B-4CBA-9067-138CDE3B96A1}" type="pres">
      <dgm:prSet presAssocID="{09A8DA66-8C9D-4523-821E-35D071EB4C3B}" presName="level3hierChild" presStyleCnt="0"/>
      <dgm:spPr/>
    </dgm:pt>
    <dgm:pt modelId="{0C984C6E-8898-44E7-B82D-FFCD95539362}" type="pres">
      <dgm:prSet presAssocID="{9332E867-1220-4DDE-BE96-730C3A044052}" presName="conn2-1" presStyleLbl="parChTrans1D2" presStyleIdx="1" presStyleCnt="3"/>
      <dgm:spPr/>
    </dgm:pt>
    <dgm:pt modelId="{6C8E09B0-08CF-4351-97F9-52C06C014185}" type="pres">
      <dgm:prSet presAssocID="{9332E867-1220-4DDE-BE96-730C3A044052}" presName="connTx" presStyleLbl="parChTrans1D2" presStyleIdx="1" presStyleCnt="3"/>
      <dgm:spPr/>
    </dgm:pt>
    <dgm:pt modelId="{3369A18A-392A-468D-8880-03A6A1392234}" type="pres">
      <dgm:prSet presAssocID="{23992DB2-80F3-4CCF-88F4-079E2A26F7F9}" presName="root2" presStyleCnt="0"/>
      <dgm:spPr/>
    </dgm:pt>
    <dgm:pt modelId="{15444F03-D2EC-4A7A-96CD-4BF29D6EDEC6}" type="pres">
      <dgm:prSet presAssocID="{23992DB2-80F3-4CCF-88F4-079E2A26F7F9}" presName="LevelTwoTextNode" presStyleLbl="node2" presStyleIdx="1" presStyleCnt="3" custScaleX="92816" custScaleY="81734" custLinFactNeighborX="-18322" custLinFactNeighborY="38820">
        <dgm:presLayoutVars>
          <dgm:chPref val="3"/>
        </dgm:presLayoutVars>
      </dgm:prSet>
      <dgm:spPr/>
    </dgm:pt>
    <dgm:pt modelId="{A618F909-E1EA-42E3-A2F6-9C0AE3B35DA8}" type="pres">
      <dgm:prSet presAssocID="{23992DB2-80F3-4CCF-88F4-079E2A26F7F9}" presName="level3hierChild" presStyleCnt="0"/>
      <dgm:spPr/>
    </dgm:pt>
    <dgm:pt modelId="{0291E59C-A4AF-4E05-AB41-A0707E236A7A}" type="pres">
      <dgm:prSet presAssocID="{F17D6F62-2154-4F69-9004-6810D1515FE4}" presName="conn2-1" presStyleLbl="parChTrans1D2" presStyleIdx="2" presStyleCnt="3"/>
      <dgm:spPr/>
    </dgm:pt>
    <dgm:pt modelId="{145F8E61-E8A4-4546-8328-56986644A5F8}" type="pres">
      <dgm:prSet presAssocID="{F17D6F62-2154-4F69-9004-6810D1515FE4}" presName="connTx" presStyleLbl="parChTrans1D2" presStyleIdx="2" presStyleCnt="3"/>
      <dgm:spPr/>
    </dgm:pt>
    <dgm:pt modelId="{F656E20F-BAC6-4D59-BF9A-079B4EA4ACD7}" type="pres">
      <dgm:prSet presAssocID="{ADEEADDD-3B8A-45D8-BADA-1943C99D983A}" presName="root2" presStyleCnt="0"/>
      <dgm:spPr/>
    </dgm:pt>
    <dgm:pt modelId="{99BC9D2E-1C17-4DD7-B97F-5170FA2FDBFF}" type="pres">
      <dgm:prSet presAssocID="{ADEEADDD-3B8A-45D8-BADA-1943C99D983A}" presName="LevelTwoTextNode" presStyleLbl="node2" presStyleIdx="2" presStyleCnt="3" custScaleX="91709" custScaleY="76742" custLinFactNeighborX="-17584" custLinFactNeighborY="22321">
        <dgm:presLayoutVars>
          <dgm:chPref val="3"/>
        </dgm:presLayoutVars>
      </dgm:prSet>
      <dgm:spPr/>
    </dgm:pt>
    <dgm:pt modelId="{0B3B1272-8B56-4211-B768-F3E32D91298B}" type="pres">
      <dgm:prSet presAssocID="{ADEEADDD-3B8A-45D8-BADA-1943C99D983A}" presName="level3hierChild" presStyleCnt="0"/>
      <dgm:spPr/>
    </dgm:pt>
  </dgm:ptLst>
  <dgm:cxnLst>
    <dgm:cxn modelId="{B1B05314-AE50-42AF-8EEE-A05429E65E85}" type="presOf" srcId="{9332E867-1220-4DDE-BE96-730C3A044052}" destId="{0C984C6E-8898-44E7-B82D-FFCD95539362}" srcOrd="0" destOrd="0" presId="urn:microsoft.com/office/officeart/2008/layout/HorizontalMultiLevelHierarchy"/>
    <dgm:cxn modelId="{9FF12CB8-FA0E-4F0F-BEF7-EF48DFB378F4}" type="presOf" srcId="{F17D6F62-2154-4F69-9004-6810D1515FE4}" destId="{0291E59C-A4AF-4E05-AB41-A0707E236A7A}" srcOrd="0" destOrd="0" presId="urn:microsoft.com/office/officeart/2008/layout/HorizontalMultiLevelHierarchy"/>
    <dgm:cxn modelId="{897F6395-794C-4528-A9C7-38DA227ED9C1}" type="presOf" srcId="{0213AE58-013A-4828-B7D0-2830083F177C}" destId="{8C521C95-F934-4C77-8023-C4ED5A4F7E04}" srcOrd="0" destOrd="0" presId="urn:microsoft.com/office/officeart/2008/layout/HorizontalMultiLevelHierarchy"/>
    <dgm:cxn modelId="{705D5816-CAA9-41DC-A34C-2C963AA2DFDE}" srcId="{0213AE58-013A-4828-B7D0-2830083F177C}" destId="{09A8DA66-8C9D-4523-821E-35D071EB4C3B}" srcOrd="0" destOrd="0" parTransId="{D0E2FD8C-CA80-45A5-A3BF-D68C83C90AE4}" sibTransId="{638EFEC1-26D9-4A34-9CE1-88DB937D6033}"/>
    <dgm:cxn modelId="{9FB3DA0D-F01F-429D-B88D-B8302E145F85}" type="presOf" srcId="{D72A2814-79D8-4051-8096-C09BFF5C1EB9}" destId="{BA20A784-6670-4E2F-9743-E2626114722F}" srcOrd="0" destOrd="0" presId="urn:microsoft.com/office/officeart/2008/layout/HorizontalMultiLevelHierarchy"/>
    <dgm:cxn modelId="{248B18DD-3842-41F0-A855-E99BE68550D7}" srcId="{0213AE58-013A-4828-B7D0-2830083F177C}" destId="{23992DB2-80F3-4CCF-88F4-079E2A26F7F9}" srcOrd="1" destOrd="0" parTransId="{9332E867-1220-4DDE-BE96-730C3A044052}" sibTransId="{B571F1EB-BB64-42C6-80C0-2758E242F889}"/>
    <dgm:cxn modelId="{29FEC10A-D0EF-45E3-A4EE-910A2372507F}" type="presOf" srcId="{D0E2FD8C-CA80-45A5-A3BF-D68C83C90AE4}" destId="{2A5CB0D0-CEB7-4F50-98C7-0392D4FEA5DD}" srcOrd="0" destOrd="0" presId="urn:microsoft.com/office/officeart/2008/layout/HorizontalMultiLevelHierarchy"/>
    <dgm:cxn modelId="{FC41E880-B501-4905-8CFE-10C0F6C2D94F}" srcId="{0213AE58-013A-4828-B7D0-2830083F177C}" destId="{ADEEADDD-3B8A-45D8-BADA-1943C99D983A}" srcOrd="2" destOrd="0" parTransId="{F17D6F62-2154-4F69-9004-6810D1515FE4}" sibTransId="{30B9D023-D619-466E-802C-79DB7C031580}"/>
    <dgm:cxn modelId="{1BB8BA03-BA6B-4306-AAB0-0DB5F3AF8746}" type="presOf" srcId="{09A8DA66-8C9D-4523-821E-35D071EB4C3B}" destId="{111E979F-ADDF-4080-9C9B-5FA43C54D23C}" srcOrd="0" destOrd="0" presId="urn:microsoft.com/office/officeart/2008/layout/HorizontalMultiLevelHierarchy"/>
    <dgm:cxn modelId="{BEB31693-652A-4827-AE61-8BB4BFDBCDCC}" srcId="{D72A2814-79D8-4051-8096-C09BFF5C1EB9}" destId="{0213AE58-013A-4828-B7D0-2830083F177C}" srcOrd="0" destOrd="0" parTransId="{0D2EFF36-5BA1-4BE5-809C-D734C704C299}" sibTransId="{4A682F7E-F08A-4D68-A4F7-7F5130EA94BE}"/>
    <dgm:cxn modelId="{433A1119-CF29-4D1F-ABF2-BE487AC91139}" type="presOf" srcId="{ADEEADDD-3B8A-45D8-BADA-1943C99D983A}" destId="{99BC9D2E-1C17-4DD7-B97F-5170FA2FDBFF}" srcOrd="0" destOrd="0" presId="urn:microsoft.com/office/officeart/2008/layout/HorizontalMultiLevelHierarchy"/>
    <dgm:cxn modelId="{A1074081-901D-4603-8AA6-9D4EB477FA8F}" type="presOf" srcId="{F17D6F62-2154-4F69-9004-6810D1515FE4}" destId="{145F8E61-E8A4-4546-8328-56986644A5F8}" srcOrd="1" destOrd="0" presId="urn:microsoft.com/office/officeart/2008/layout/HorizontalMultiLevelHierarchy"/>
    <dgm:cxn modelId="{376119E1-E1BE-4CA8-8B93-3E4FCE439D65}" type="presOf" srcId="{23992DB2-80F3-4CCF-88F4-079E2A26F7F9}" destId="{15444F03-D2EC-4A7A-96CD-4BF29D6EDEC6}" srcOrd="0" destOrd="0" presId="urn:microsoft.com/office/officeart/2008/layout/HorizontalMultiLevelHierarchy"/>
    <dgm:cxn modelId="{6C0685F1-D780-44B8-8711-DD29C947F8AA}" type="presOf" srcId="{9332E867-1220-4DDE-BE96-730C3A044052}" destId="{6C8E09B0-08CF-4351-97F9-52C06C014185}" srcOrd="1" destOrd="0" presId="urn:microsoft.com/office/officeart/2008/layout/HorizontalMultiLevelHierarchy"/>
    <dgm:cxn modelId="{FC292FB6-C0C2-4D95-974E-495856601C32}" type="presOf" srcId="{D0E2FD8C-CA80-45A5-A3BF-D68C83C90AE4}" destId="{D3589240-5F49-4539-A137-282723D1355A}" srcOrd="1" destOrd="0" presId="urn:microsoft.com/office/officeart/2008/layout/HorizontalMultiLevelHierarchy"/>
    <dgm:cxn modelId="{8D96B9EA-4F2A-439B-ACE7-781CCFAFC52D}" type="presParOf" srcId="{BA20A784-6670-4E2F-9743-E2626114722F}" destId="{A59325AE-04E5-47EC-A5DD-9FCECBEE7DE5}" srcOrd="0" destOrd="0" presId="urn:microsoft.com/office/officeart/2008/layout/HorizontalMultiLevelHierarchy"/>
    <dgm:cxn modelId="{34D536F9-0363-4396-943D-2A9A9BDBCDCE}" type="presParOf" srcId="{A59325AE-04E5-47EC-A5DD-9FCECBEE7DE5}" destId="{8C521C95-F934-4C77-8023-C4ED5A4F7E04}" srcOrd="0" destOrd="0" presId="urn:microsoft.com/office/officeart/2008/layout/HorizontalMultiLevelHierarchy"/>
    <dgm:cxn modelId="{84C2C2B3-C5DF-4AAE-9B86-5D6CE06678FA}" type="presParOf" srcId="{A59325AE-04E5-47EC-A5DD-9FCECBEE7DE5}" destId="{13FE9539-D223-4708-846C-571B7E31C5E1}" srcOrd="1" destOrd="0" presId="urn:microsoft.com/office/officeart/2008/layout/HorizontalMultiLevelHierarchy"/>
    <dgm:cxn modelId="{E8F6C5D1-06EA-4969-8F2E-C079CA0034E1}" type="presParOf" srcId="{13FE9539-D223-4708-846C-571B7E31C5E1}" destId="{2A5CB0D0-CEB7-4F50-98C7-0392D4FEA5DD}" srcOrd="0" destOrd="0" presId="urn:microsoft.com/office/officeart/2008/layout/HorizontalMultiLevelHierarchy"/>
    <dgm:cxn modelId="{F1544746-F636-4E79-8496-AEE8725ECFD7}" type="presParOf" srcId="{2A5CB0D0-CEB7-4F50-98C7-0392D4FEA5DD}" destId="{D3589240-5F49-4539-A137-282723D1355A}" srcOrd="0" destOrd="0" presId="urn:microsoft.com/office/officeart/2008/layout/HorizontalMultiLevelHierarchy"/>
    <dgm:cxn modelId="{786594A6-D9CA-4E50-BB10-3983CBB39561}" type="presParOf" srcId="{13FE9539-D223-4708-846C-571B7E31C5E1}" destId="{339448B9-E97F-4B14-A690-A4757086BD61}" srcOrd="1" destOrd="0" presId="urn:microsoft.com/office/officeart/2008/layout/HorizontalMultiLevelHierarchy"/>
    <dgm:cxn modelId="{4E3191E2-7F3B-48D5-A5D4-B45CD2E5E1D7}" type="presParOf" srcId="{339448B9-E97F-4B14-A690-A4757086BD61}" destId="{111E979F-ADDF-4080-9C9B-5FA43C54D23C}" srcOrd="0" destOrd="0" presId="urn:microsoft.com/office/officeart/2008/layout/HorizontalMultiLevelHierarchy"/>
    <dgm:cxn modelId="{315D9B6F-4D8E-4B7D-8B46-34DFCCB62E0D}" type="presParOf" srcId="{339448B9-E97F-4B14-A690-A4757086BD61}" destId="{0FF9161B-385B-4CBA-9067-138CDE3B96A1}" srcOrd="1" destOrd="0" presId="urn:microsoft.com/office/officeart/2008/layout/HorizontalMultiLevelHierarchy"/>
    <dgm:cxn modelId="{4C050B27-6DC9-4FFA-83B3-C305A92C8C52}" type="presParOf" srcId="{13FE9539-D223-4708-846C-571B7E31C5E1}" destId="{0C984C6E-8898-44E7-B82D-FFCD95539362}" srcOrd="2" destOrd="0" presId="urn:microsoft.com/office/officeart/2008/layout/HorizontalMultiLevelHierarchy"/>
    <dgm:cxn modelId="{A5D69818-3D6E-4AC0-A951-4A81A1FDB2D1}" type="presParOf" srcId="{0C984C6E-8898-44E7-B82D-FFCD95539362}" destId="{6C8E09B0-08CF-4351-97F9-52C06C014185}" srcOrd="0" destOrd="0" presId="urn:microsoft.com/office/officeart/2008/layout/HorizontalMultiLevelHierarchy"/>
    <dgm:cxn modelId="{8B513860-775C-451C-9072-B42A5E4A7EC8}" type="presParOf" srcId="{13FE9539-D223-4708-846C-571B7E31C5E1}" destId="{3369A18A-392A-468D-8880-03A6A1392234}" srcOrd="3" destOrd="0" presId="urn:microsoft.com/office/officeart/2008/layout/HorizontalMultiLevelHierarchy"/>
    <dgm:cxn modelId="{20B020C9-4844-487B-9D0F-AB5750AB87BF}" type="presParOf" srcId="{3369A18A-392A-468D-8880-03A6A1392234}" destId="{15444F03-D2EC-4A7A-96CD-4BF29D6EDEC6}" srcOrd="0" destOrd="0" presId="urn:microsoft.com/office/officeart/2008/layout/HorizontalMultiLevelHierarchy"/>
    <dgm:cxn modelId="{F765703B-9085-42CE-9163-E6C55AC84F88}" type="presParOf" srcId="{3369A18A-392A-468D-8880-03A6A1392234}" destId="{A618F909-E1EA-42E3-A2F6-9C0AE3B35DA8}" srcOrd="1" destOrd="0" presId="urn:microsoft.com/office/officeart/2008/layout/HorizontalMultiLevelHierarchy"/>
    <dgm:cxn modelId="{59822501-9EE2-40C8-B49B-441600A44C8F}" type="presParOf" srcId="{13FE9539-D223-4708-846C-571B7E31C5E1}" destId="{0291E59C-A4AF-4E05-AB41-A0707E236A7A}" srcOrd="4" destOrd="0" presId="urn:microsoft.com/office/officeart/2008/layout/HorizontalMultiLevelHierarchy"/>
    <dgm:cxn modelId="{8619FFC7-E168-41A3-9F9A-4C2B7F8814E7}" type="presParOf" srcId="{0291E59C-A4AF-4E05-AB41-A0707E236A7A}" destId="{145F8E61-E8A4-4546-8328-56986644A5F8}" srcOrd="0" destOrd="0" presId="urn:microsoft.com/office/officeart/2008/layout/HorizontalMultiLevelHierarchy"/>
    <dgm:cxn modelId="{7EABBA9A-4676-4D96-B23F-4408A1D3DDCA}" type="presParOf" srcId="{13FE9539-D223-4708-846C-571B7E31C5E1}" destId="{F656E20F-BAC6-4D59-BF9A-079B4EA4ACD7}" srcOrd="5" destOrd="0" presId="urn:microsoft.com/office/officeart/2008/layout/HorizontalMultiLevelHierarchy"/>
    <dgm:cxn modelId="{5BBA4414-BDC6-4D04-A48B-636355641C3F}" type="presParOf" srcId="{F656E20F-BAC6-4D59-BF9A-079B4EA4ACD7}" destId="{99BC9D2E-1C17-4DD7-B97F-5170FA2FDBFF}" srcOrd="0" destOrd="0" presId="urn:microsoft.com/office/officeart/2008/layout/HorizontalMultiLevelHierarchy"/>
    <dgm:cxn modelId="{BA928DBD-F344-4F62-866B-AB5ACD6E862A}" type="presParOf" srcId="{F656E20F-BAC6-4D59-BF9A-079B4EA4ACD7}" destId="{0B3B1272-8B56-4211-B768-F3E32D9129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B9CD26-43C3-430F-89B5-B9304D8B260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C5C789-F2C1-47E2-B481-0CE75CC98EDF}">
      <dgm:prSet phldrT="[Текст]" phldr="1"/>
      <dgm:spPr/>
      <dgm:t>
        <a:bodyPr/>
        <a:lstStyle/>
        <a:p>
          <a:endParaRPr lang="uk-UA" dirty="0"/>
        </a:p>
      </dgm:t>
    </dgm:pt>
    <dgm:pt modelId="{F880DED5-EBD2-4316-9F71-BAE943031268}" type="parTrans" cxnId="{6427F219-205D-4BC4-B0E1-8F86B806DE21}">
      <dgm:prSet/>
      <dgm:spPr/>
      <dgm:t>
        <a:bodyPr/>
        <a:lstStyle/>
        <a:p>
          <a:endParaRPr lang="uk-UA"/>
        </a:p>
      </dgm:t>
    </dgm:pt>
    <dgm:pt modelId="{1DFECF48-D736-45A2-A3A6-40B33C1CDEE1}" type="sibTrans" cxnId="{6427F219-205D-4BC4-B0E1-8F86B806DE21}">
      <dgm:prSet/>
      <dgm:spPr/>
      <dgm:t>
        <a:bodyPr/>
        <a:lstStyle/>
        <a:p>
          <a:endParaRPr lang="uk-UA"/>
        </a:p>
      </dgm:t>
    </dgm:pt>
    <dgm:pt modelId="{ECFCF85B-3EB1-4BE4-8075-633D5E20571B}">
      <dgm:prSet phldrT="[Текст]" custT="1"/>
      <dgm:spPr/>
      <dgm:t>
        <a:bodyPr/>
        <a:lstStyle/>
        <a:p>
          <a:endParaRPr lang="uk-UA" sz="2000" b="1" i="1" dirty="0" smtClean="0">
            <a:latin typeface="Georgia" pitchFamily="18" charset="0"/>
          </a:endParaRPr>
        </a:p>
        <a:p>
          <a:endParaRPr lang="uk-UA" sz="2000" b="1" i="1" dirty="0" smtClean="0">
            <a:latin typeface="Georgia" pitchFamily="18" charset="0"/>
          </a:endParaRPr>
        </a:p>
        <a:p>
          <a:r>
            <a:rPr lang="ru-RU" sz="2000" b="1" i="1" dirty="0" err="1" smtClean="0">
              <a:latin typeface="Georgia" pitchFamily="18" charset="0"/>
            </a:rPr>
            <a:t>Підвищення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ефективності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навчально</a:t>
          </a:r>
          <a:r>
            <a:rPr lang="ru-RU" sz="2000" b="1" i="1" dirty="0" smtClean="0">
              <a:latin typeface="Georgia" pitchFamily="18" charset="0"/>
            </a:rPr>
            <a:t> – </a:t>
          </a:r>
          <a:r>
            <a:rPr lang="ru-RU" sz="2000" b="1" i="1" dirty="0" err="1" smtClean="0">
              <a:latin typeface="Georgia" pitchFamily="18" charset="0"/>
            </a:rPr>
            <a:t>виховного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процесу</a:t>
          </a:r>
          <a:r>
            <a:rPr lang="ru-RU" sz="2000" b="1" i="1" dirty="0" smtClean="0">
              <a:latin typeface="Georgia" pitchFamily="18" charset="0"/>
            </a:rPr>
            <a:t> на </a:t>
          </a:r>
          <a:r>
            <a:rPr lang="ru-RU" sz="2000" b="1" i="1" dirty="0" err="1" smtClean="0">
              <a:latin typeface="Georgia" pitchFamily="18" charset="0"/>
            </a:rPr>
            <a:t>основі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використання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інноваційних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технологій</a:t>
          </a:r>
          <a:r>
            <a:rPr lang="ru-RU" sz="2000" b="1" i="1" dirty="0" smtClean="0">
              <a:latin typeface="Georgia" pitchFamily="18" charset="0"/>
            </a:rPr>
            <a:t> </a:t>
          </a:r>
          <a:r>
            <a:rPr lang="ru-RU" sz="2000" b="1" i="1" dirty="0" err="1" smtClean="0">
              <a:latin typeface="Georgia" pitchFamily="18" charset="0"/>
            </a:rPr>
            <a:t>навчання</a:t>
          </a:r>
          <a:endParaRPr lang="uk-UA" sz="2000" b="1" i="1" dirty="0" smtClean="0">
            <a:latin typeface="Georgia" pitchFamily="18" charset="0"/>
          </a:endParaRPr>
        </a:p>
      </dgm:t>
    </dgm:pt>
    <dgm:pt modelId="{AEBA4663-8F3B-40DD-8F9A-F358A616D11D}" type="parTrans" cxnId="{F66BB76B-05F4-4AE2-BB63-BF919A325D04}">
      <dgm:prSet/>
      <dgm:spPr/>
      <dgm:t>
        <a:bodyPr/>
        <a:lstStyle/>
        <a:p>
          <a:endParaRPr lang="uk-UA"/>
        </a:p>
      </dgm:t>
    </dgm:pt>
    <dgm:pt modelId="{58DF8AC0-C06B-4623-A3A8-F5B1D1FA342F}" type="sibTrans" cxnId="{F66BB76B-05F4-4AE2-BB63-BF919A325D04}">
      <dgm:prSet/>
      <dgm:spPr/>
      <dgm:t>
        <a:bodyPr/>
        <a:lstStyle/>
        <a:p>
          <a:endParaRPr lang="uk-UA"/>
        </a:p>
      </dgm:t>
    </dgm:pt>
    <dgm:pt modelId="{781CCC50-A707-40E9-8322-6C541B0F0CB3}">
      <dgm:prSet phldrT="[Текст]" phldr="1"/>
      <dgm:spPr/>
      <dgm:t>
        <a:bodyPr/>
        <a:lstStyle/>
        <a:p>
          <a:endParaRPr lang="uk-UA"/>
        </a:p>
      </dgm:t>
    </dgm:pt>
    <dgm:pt modelId="{2794A649-A968-4938-AFA2-4205883EEB44}" type="parTrans" cxnId="{DCF8CE73-D928-4DBA-9225-EA7618CAA4BE}">
      <dgm:prSet/>
      <dgm:spPr/>
      <dgm:t>
        <a:bodyPr/>
        <a:lstStyle/>
        <a:p>
          <a:endParaRPr lang="uk-UA"/>
        </a:p>
      </dgm:t>
    </dgm:pt>
    <dgm:pt modelId="{F75BB95C-4748-456F-8DBF-2AF77EA8C020}" type="sibTrans" cxnId="{DCF8CE73-D928-4DBA-9225-EA7618CAA4BE}">
      <dgm:prSet/>
      <dgm:spPr/>
      <dgm:t>
        <a:bodyPr/>
        <a:lstStyle/>
        <a:p>
          <a:endParaRPr lang="uk-UA"/>
        </a:p>
      </dgm:t>
    </dgm:pt>
    <dgm:pt modelId="{A0D17D9B-E81B-4279-A732-E7A57B844373}">
      <dgm:prSet phldrT="[Текст]" phldr="1"/>
      <dgm:spPr/>
      <dgm:t>
        <a:bodyPr/>
        <a:lstStyle/>
        <a:p>
          <a:endParaRPr lang="uk-UA"/>
        </a:p>
      </dgm:t>
    </dgm:pt>
    <dgm:pt modelId="{4E984A3D-B13A-4E88-B39A-F5915C93388D}" type="parTrans" cxnId="{964B455B-3C0F-4819-8948-274269DD542C}">
      <dgm:prSet/>
      <dgm:spPr/>
      <dgm:t>
        <a:bodyPr/>
        <a:lstStyle/>
        <a:p>
          <a:endParaRPr lang="uk-UA"/>
        </a:p>
      </dgm:t>
    </dgm:pt>
    <dgm:pt modelId="{7905FEC0-3804-4188-8F26-57F7E53B5491}" type="sibTrans" cxnId="{964B455B-3C0F-4819-8948-274269DD542C}">
      <dgm:prSet/>
      <dgm:spPr/>
      <dgm:t>
        <a:bodyPr/>
        <a:lstStyle/>
        <a:p>
          <a:endParaRPr lang="uk-UA"/>
        </a:p>
      </dgm:t>
    </dgm:pt>
    <dgm:pt modelId="{0732B173-7137-471B-A497-C539FE180A40}">
      <dgm:prSet phldrT="[Текст]" phldr="1"/>
      <dgm:spPr/>
      <dgm:t>
        <a:bodyPr/>
        <a:lstStyle/>
        <a:p>
          <a:endParaRPr lang="uk-UA"/>
        </a:p>
      </dgm:t>
    </dgm:pt>
    <dgm:pt modelId="{C0C0CEBA-52BA-483A-9025-DC11C31D2B7F}" type="parTrans" cxnId="{9A3B755B-F74D-4936-AA8C-DD1FBCA96241}">
      <dgm:prSet/>
      <dgm:spPr/>
      <dgm:t>
        <a:bodyPr/>
        <a:lstStyle/>
        <a:p>
          <a:endParaRPr lang="uk-UA"/>
        </a:p>
      </dgm:t>
    </dgm:pt>
    <dgm:pt modelId="{F5EA49C9-2C91-4C12-BC75-97FC4BD525BD}" type="sibTrans" cxnId="{9A3B755B-F74D-4936-AA8C-DD1FBCA96241}">
      <dgm:prSet/>
      <dgm:spPr/>
      <dgm:t>
        <a:bodyPr/>
        <a:lstStyle/>
        <a:p>
          <a:endParaRPr lang="uk-UA"/>
        </a:p>
      </dgm:t>
    </dgm:pt>
    <dgm:pt modelId="{8ED4BFDA-7982-4E51-A88A-1C9A821367BA}">
      <dgm:prSet/>
      <dgm:spPr/>
      <dgm:t>
        <a:bodyPr/>
        <a:lstStyle/>
        <a:p>
          <a:endParaRPr lang="uk-UA" b="1" i="1" u="sng" dirty="0" smtClean="0">
            <a:solidFill>
              <a:schemeClr val="hlink"/>
            </a:solidFill>
            <a:latin typeface="Georgia" pitchFamily="18" charset="0"/>
          </a:endParaRPr>
        </a:p>
      </dgm:t>
    </dgm:pt>
    <dgm:pt modelId="{2EF2B284-F2FF-4388-8C53-0511D5EC8C4B}" type="parTrans" cxnId="{DE102405-20FB-4780-AA92-7B2A4911D1C7}">
      <dgm:prSet/>
      <dgm:spPr/>
      <dgm:t>
        <a:bodyPr/>
        <a:lstStyle/>
        <a:p>
          <a:endParaRPr lang="uk-UA"/>
        </a:p>
      </dgm:t>
    </dgm:pt>
    <dgm:pt modelId="{2F6642A8-5876-43E6-84DA-DF50EC8E2BAF}" type="sibTrans" cxnId="{DE102405-20FB-4780-AA92-7B2A4911D1C7}">
      <dgm:prSet/>
      <dgm:spPr/>
      <dgm:t>
        <a:bodyPr/>
        <a:lstStyle/>
        <a:p>
          <a:endParaRPr lang="uk-UA"/>
        </a:p>
      </dgm:t>
    </dgm:pt>
    <dgm:pt modelId="{F0ED39A8-A3A1-4AF9-9628-ACBD522ED43B}">
      <dgm:prSet custT="1"/>
      <dgm:spPr/>
      <dgm:t>
        <a:bodyPr/>
        <a:lstStyle/>
        <a:p>
          <a:endParaRPr lang="uk-UA" sz="2200" b="1" i="1" dirty="0" smtClean="0">
            <a:latin typeface="Georgia" pitchFamily="18" charset="0"/>
          </a:endParaRPr>
        </a:p>
        <a:p>
          <a:r>
            <a:rPr lang="uk-UA" sz="2200" b="1" i="1" dirty="0" smtClean="0">
              <a:latin typeface="Georgia" pitchFamily="18" charset="0"/>
            </a:rPr>
            <a:t>“</a:t>
          </a:r>
          <a:r>
            <a:rPr lang="uk-UA" sz="2000" b="1" i="1" dirty="0" smtClean="0">
              <a:latin typeface="Georgia" pitchFamily="18" charset="0"/>
            </a:rPr>
            <a:t>Оптимізація навчально-виховного процесу в початковій ланці освіти на основі диференційованого підходу до навчання</a:t>
          </a:r>
          <a:endParaRPr lang="uk-UA" sz="2000" b="1" i="1" dirty="0" smtClean="0">
            <a:latin typeface="Georgia" pitchFamily="18" charset="0"/>
          </a:endParaRPr>
        </a:p>
      </dgm:t>
    </dgm:pt>
    <dgm:pt modelId="{5E081BC4-33EC-4AB3-AC69-0AFA10542879}" type="parTrans" cxnId="{B30F2187-5552-473C-98F4-1338F11B230E}">
      <dgm:prSet/>
      <dgm:spPr/>
      <dgm:t>
        <a:bodyPr/>
        <a:lstStyle/>
        <a:p>
          <a:endParaRPr lang="uk-UA"/>
        </a:p>
      </dgm:t>
    </dgm:pt>
    <dgm:pt modelId="{00A8210B-5CB3-42E0-86B2-4390DA86A48C}" type="sibTrans" cxnId="{B30F2187-5552-473C-98F4-1338F11B230E}">
      <dgm:prSet/>
      <dgm:spPr/>
      <dgm:t>
        <a:bodyPr/>
        <a:lstStyle/>
        <a:p>
          <a:endParaRPr lang="uk-UA"/>
        </a:p>
      </dgm:t>
    </dgm:pt>
    <dgm:pt modelId="{6F76BB1F-C105-4C1C-88A1-82C378C354BE}">
      <dgm:prSet/>
      <dgm:spPr/>
      <dgm:t>
        <a:bodyPr/>
        <a:lstStyle/>
        <a:p>
          <a:endParaRPr lang="uk-UA" b="1" i="1" u="sng" dirty="0" smtClean="0">
            <a:solidFill>
              <a:schemeClr val="hlink"/>
            </a:solidFill>
            <a:latin typeface="Georgia" pitchFamily="18" charset="0"/>
          </a:endParaRPr>
        </a:p>
      </dgm:t>
    </dgm:pt>
    <dgm:pt modelId="{7887A7A0-E8E2-4FA9-B327-F2A20A42A928}" type="parTrans" cxnId="{0D8E8E65-8751-42C9-A4C7-2405945175DA}">
      <dgm:prSet/>
      <dgm:spPr/>
      <dgm:t>
        <a:bodyPr/>
        <a:lstStyle/>
        <a:p>
          <a:endParaRPr lang="uk-UA"/>
        </a:p>
      </dgm:t>
    </dgm:pt>
    <dgm:pt modelId="{2DD3727C-2013-419C-AA4A-B711BE35AF5E}" type="sibTrans" cxnId="{0D8E8E65-8751-42C9-A4C7-2405945175DA}">
      <dgm:prSet/>
      <dgm:spPr/>
      <dgm:t>
        <a:bodyPr/>
        <a:lstStyle/>
        <a:p>
          <a:endParaRPr lang="uk-UA"/>
        </a:p>
      </dgm:t>
    </dgm:pt>
    <dgm:pt modelId="{EE09E448-4266-4E88-AAD7-D8E1524C181C}">
      <dgm:prSet/>
      <dgm:spPr/>
      <dgm:t>
        <a:bodyPr/>
        <a:lstStyle/>
        <a:p>
          <a:endParaRPr lang="uk-UA" b="1" i="1" dirty="0" smtClean="0">
            <a:latin typeface="Georgia" pitchFamily="18" charset="0"/>
          </a:endParaRPr>
        </a:p>
        <a:p>
          <a:r>
            <a:rPr lang="uk-UA" b="1" i="1" dirty="0" smtClean="0">
              <a:latin typeface="Georgia" pitchFamily="18" charset="0"/>
            </a:rPr>
            <a:t>“Проблеми виховання школярів в умовах становлення школи, як відкритої виховної системи”</a:t>
          </a:r>
          <a:endParaRPr lang="uk-UA" b="1" i="1" dirty="0" smtClean="0">
            <a:latin typeface="Georgia" pitchFamily="18" charset="0"/>
          </a:endParaRPr>
        </a:p>
      </dgm:t>
    </dgm:pt>
    <dgm:pt modelId="{350F3F5B-BEF0-4633-BE61-E4569AB4DA6D}" type="parTrans" cxnId="{39EE2536-4EB8-41C6-8551-29B6E5217444}">
      <dgm:prSet/>
      <dgm:spPr/>
      <dgm:t>
        <a:bodyPr/>
        <a:lstStyle/>
        <a:p>
          <a:endParaRPr lang="uk-UA"/>
        </a:p>
      </dgm:t>
    </dgm:pt>
    <dgm:pt modelId="{8BB58592-3F19-4CC1-AE57-7B3FB3EFBF3C}" type="sibTrans" cxnId="{39EE2536-4EB8-41C6-8551-29B6E5217444}">
      <dgm:prSet/>
      <dgm:spPr/>
      <dgm:t>
        <a:bodyPr/>
        <a:lstStyle/>
        <a:p>
          <a:endParaRPr lang="uk-UA"/>
        </a:p>
      </dgm:t>
    </dgm:pt>
    <dgm:pt modelId="{D10C36AA-9F9A-4954-BB11-5E0E90B72DAF}" type="pres">
      <dgm:prSet presAssocID="{0AB9CD26-43C3-430F-89B5-B9304D8B260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3D8D7E-2485-4990-95F3-4B94DC3FA81D}" type="pres">
      <dgm:prSet presAssocID="{0AB9CD26-43C3-430F-89B5-B9304D8B2605}" presName="matrix" presStyleCnt="0"/>
      <dgm:spPr/>
    </dgm:pt>
    <dgm:pt modelId="{2328D150-048A-4453-8C7E-799D7152AEEF}" type="pres">
      <dgm:prSet presAssocID="{0AB9CD26-43C3-430F-89B5-B9304D8B2605}" presName="tile1" presStyleLbl="node1" presStyleIdx="0" presStyleCnt="4"/>
      <dgm:spPr/>
      <dgm:t>
        <a:bodyPr/>
        <a:lstStyle/>
        <a:p>
          <a:endParaRPr lang="uk-UA"/>
        </a:p>
      </dgm:t>
    </dgm:pt>
    <dgm:pt modelId="{25D0D015-C96E-4908-88F7-153AF9DBF7F7}" type="pres">
      <dgm:prSet presAssocID="{0AB9CD26-43C3-430F-89B5-B9304D8B260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181B5D-CBD7-472B-A6B2-9B4E9E66803C}" type="pres">
      <dgm:prSet presAssocID="{0AB9CD26-43C3-430F-89B5-B9304D8B2605}" presName="tile2" presStyleLbl="node1" presStyleIdx="1" presStyleCnt="4"/>
      <dgm:spPr/>
      <dgm:t>
        <a:bodyPr/>
        <a:lstStyle/>
        <a:p>
          <a:endParaRPr lang="uk-UA"/>
        </a:p>
      </dgm:t>
    </dgm:pt>
    <dgm:pt modelId="{8B5E763A-850F-4FC8-A4D7-D83738BDDB2E}" type="pres">
      <dgm:prSet presAssocID="{0AB9CD26-43C3-430F-89B5-B9304D8B260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CA5716-CD4E-4FA3-9249-F80AC594E60C}" type="pres">
      <dgm:prSet presAssocID="{0AB9CD26-43C3-430F-89B5-B9304D8B2605}" presName="tile3" presStyleLbl="node1" presStyleIdx="2" presStyleCnt="4" custLinFactNeighborX="776" custLinFactNeighborY="-1250"/>
      <dgm:spPr/>
    </dgm:pt>
    <dgm:pt modelId="{F8D4DA14-3210-48A0-A269-6FF4028A359B}" type="pres">
      <dgm:prSet presAssocID="{0AB9CD26-43C3-430F-89B5-B9304D8B260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2427D8A-F28A-4706-942A-2C209391F011}" type="pres">
      <dgm:prSet presAssocID="{0AB9CD26-43C3-430F-89B5-B9304D8B2605}" presName="tile4" presStyleLbl="node1" presStyleIdx="3" presStyleCnt="4" custLinFactY="414" custLinFactNeighborX="18900" custLinFactNeighborY="100000"/>
      <dgm:spPr/>
      <dgm:t>
        <a:bodyPr/>
        <a:lstStyle/>
        <a:p>
          <a:endParaRPr lang="uk-UA"/>
        </a:p>
      </dgm:t>
    </dgm:pt>
    <dgm:pt modelId="{A12F59D4-75FA-45AA-9098-F6F617031EF4}" type="pres">
      <dgm:prSet presAssocID="{0AB9CD26-43C3-430F-89B5-B9304D8B260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A9922D-FD32-4201-B0D2-0836FFEA9927}" type="pres">
      <dgm:prSet presAssocID="{0AB9CD26-43C3-430F-89B5-B9304D8B260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9197F82-FB73-4962-9020-AD540C1B3F22}" type="presOf" srcId="{F0ED39A8-A3A1-4AF9-9628-ACBD522ED43B}" destId="{A12F59D4-75FA-45AA-9098-F6F617031EF4}" srcOrd="1" destOrd="0" presId="urn:microsoft.com/office/officeart/2005/8/layout/matrix1"/>
    <dgm:cxn modelId="{39EE2536-4EB8-41C6-8551-29B6E5217444}" srcId="{AEC5C789-F2C1-47E2-B481-0CE75CC98EDF}" destId="{EE09E448-4266-4E88-AAD7-D8E1524C181C}" srcOrd="1" destOrd="0" parTransId="{350F3F5B-BEF0-4633-BE61-E4569AB4DA6D}" sibTransId="{8BB58592-3F19-4CC1-AE57-7B3FB3EFBF3C}"/>
    <dgm:cxn modelId="{675DFF14-EC59-421B-88FD-C623F6E31EC7}" type="presOf" srcId="{0AB9CD26-43C3-430F-89B5-B9304D8B2605}" destId="{D10C36AA-9F9A-4954-BB11-5E0E90B72DAF}" srcOrd="0" destOrd="0" presId="urn:microsoft.com/office/officeart/2005/8/layout/matrix1"/>
    <dgm:cxn modelId="{85FD76A5-87DA-413E-9BC5-F4C7C09ADDF5}" type="presOf" srcId="{8ED4BFDA-7982-4E51-A88A-1C9A821367BA}" destId="{F8D4DA14-3210-48A0-A269-6FF4028A359B}" srcOrd="1" destOrd="0" presId="urn:microsoft.com/office/officeart/2005/8/layout/matrix1"/>
    <dgm:cxn modelId="{F66BB76B-05F4-4AE2-BB63-BF919A325D04}" srcId="{AEC5C789-F2C1-47E2-B481-0CE75CC98EDF}" destId="{ECFCF85B-3EB1-4BE4-8075-633D5E20571B}" srcOrd="0" destOrd="0" parTransId="{AEBA4663-8F3B-40DD-8F9A-F358A616D11D}" sibTransId="{58DF8AC0-C06B-4623-A3A8-F5B1D1FA342F}"/>
    <dgm:cxn modelId="{DCF8CE73-D928-4DBA-9225-EA7618CAA4BE}" srcId="{AEC5C789-F2C1-47E2-B481-0CE75CC98EDF}" destId="{781CCC50-A707-40E9-8322-6C541B0F0CB3}" srcOrd="5" destOrd="0" parTransId="{2794A649-A968-4938-AFA2-4205883EEB44}" sibTransId="{F75BB95C-4748-456F-8DBF-2AF77EA8C020}"/>
    <dgm:cxn modelId="{C99B1E71-6FC7-4253-BE17-0A5FE7B42B2D}" type="presOf" srcId="{EE09E448-4266-4E88-AAD7-D8E1524C181C}" destId="{A5181B5D-CBD7-472B-A6B2-9B4E9E66803C}" srcOrd="0" destOrd="0" presId="urn:microsoft.com/office/officeart/2005/8/layout/matrix1"/>
    <dgm:cxn modelId="{6427F219-205D-4BC4-B0E1-8F86B806DE21}" srcId="{0AB9CD26-43C3-430F-89B5-B9304D8B2605}" destId="{AEC5C789-F2C1-47E2-B481-0CE75CC98EDF}" srcOrd="0" destOrd="0" parTransId="{F880DED5-EBD2-4316-9F71-BAE943031268}" sibTransId="{1DFECF48-D736-45A2-A3A6-40B33C1CDEE1}"/>
    <dgm:cxn modelId="{80829B3D-79E2-4675-9864-04794D528715}" type="presOf" srcId="{AEC5C789-F2C1-47E2-B481-0CE75CC98EDF}" destId="{97A9922D-FD32-4201-B0D2-0836FFEA9927}" srcOrd="0" destOrd="0" presId="urn:microsoft.com/office/officeart/2005/8/layout/matrix1"/>
    <dgm:cxn modelId="{9A3B755B-F74D-4936-AA8C-DD1FBCA96241}" srcId="{AEC5C789-F2C1-47E2-B481-0CE75CC98EDF}" destId="{0732B173-7137-471B-A497-C539FE180A40}" srcOrd="7" destOrd="0" parTransId="{C0C0CEBA-52BA-483A-9025-DC11C31D2B7F}" sibTransId="{F5EA49C9-2C91-4C12-BC75-97FC4BD525BD}"/>
    <dgm:cxn modelId="{0D8E8E65-8751-42C9-A4C7-2405945175DA}" srcId="{AEC5C789-F2C1-47E2-B481-0CE75CC98EDF}" destId="{6F76BB1F-C105-4C1C-88A1-82C378C354BE}" srcOrd="4" destOrd="0" parTransId="{7887A7A0-E8E2-4FA9-B327-F2A20A42A928}" sibTransId="{2DD3727C-2013-419C-AA4A-B711BE35AF5E}"/>
    <dgm:cxn modelId="{FE3FB63D-315A-4AB0-AC39-D74F4D2F0A33}" type="presOf" srcId="{ECFCF85B-3EB1-4BE4-8075-633D5E20571B}" destId="{25D0D015-C96E-4908-88F7-153AF9DBF7F7}" srcOrd="1" destOrd="0" presId="urn:microsoft.com/office/officeart/2005/8/layout/matrix1"/>
    <dgm:cxn modelId="{DE102405-20FB-4780-AA92-7B2A4911D1C7}" srcId="{AEC5C789-F2C1-47E2-B481-0CE75CC98EDF}" destId="{8ED4BFDA-7982-4E51-A88A-1C9A821367BA}" srcOrd="2" destOrd="0" parTransId="{2EF2B284-F2FF-4388-8C53-0511D5EC8C4B}" sibTransId="{2F6642A8-5876-43E6-84DA-DF50EC8E2BAF}"/>
    <dgm:cxn modelId="{52EC157D-F672-4002-ACE9-76C0CCF922E7}" type="presOf" srcId="{8ED4BFDA-7982-4E51-A88A-1C9A821367BA}" destId="{62CA5716-CD4E-4FA3-9249-F80AC594E60C}" srcOrd="0" destOrd="0" presId="urn:microsoft.com/office/officeart/2005/8/layout/matrix1"/>
    <dgm:cxn modelId="{B30F2187-5552-473C-98F4-1338F11B230E}" srcId="{AEC5C789-F2C1-47E2-B481-0CE75CC98EDF}" destId="{F0ED39A8-A3A1-4AF9-9628-ACBD522ED43B}" srcOrd="3" destOrd="0" parTransId="{5E081BC4-33EC-4AB3-AC69-0AFA10542879}" sibTransId="{00A8210B-5CB3-42E0-86B2-4390DA86A48C}"/>
    <dgm:cxn modelId="{4BC7384B-6E16-4EAC-804D-B4066C913BCB}" type="presOf" srcId="{EE09E448-4266-4E88-AAD7-D8E1524C181C}" destId="{8B5E763A-850F-4FC8-A4D7-D83738BDDB2E}" srcOrd="1" destOrd="0" presId="urn:microsoft.com/office/officeart/2005/8/layout/matrix1"/>
    <dgm:cxn modelId="{8AE4F144-D79D-4F7C-93E4-C1C12B5B69E2}" type="presOf" srcId="{ECFCF85B-3EB1-4BE4-8075-633D5E20571B}" destId="{2328D150-048A-4453-8C7E-799D7152AEEF}" srcOrd="0" destOrd="0" presId="urn:microsoft.com/office/officeart/2005/8/layout/matrix1"/>
    <dgm:cxn modelId="{964B455B-3C0F-4819-8948-274269DD542C}" srcId="{AEC5C789-F2C1-47E2-B481-0CE75CC98EDF}" destId="{A0D17D9B-E81B-4279-A732-E7A57B844373}" srcOrd="6" destOrd="0" parTransId="{4E984A3D-B13A-4E88-B39A-F5915C93388D}" sibTransId="{7905FEC0-3804-4188-8F26-57F7E53B5491}"/>
    <dgm:cxn modelId="{01EF9902-B511-4715-96CA-03C9FF910D18}" type="presOf" srcId="{F0ED39A8-A3A1-4AF9-9628-ACBD522ED43B}" destId="{B2427D8A-F28A-4706-942A-2C209391F011}" srcOrd="0" destOrd="0" presId="urn:microsoft.com/office/officeart/2005/8/layout/matrix1"/>
    <dgm:cxn modelId="{29E55632-AB17-475D-BF6E-F75A92150963}" type="presParOf" srcId="{D10C36AA-9F9A-4954-BB11-5E0E90B72DAF}" destId="{833D8D7E-2485-4990-95F3-4B94DC3FA81D}" srcOrd="0" destOrd="0" presId="urn:microsoft.com/office/officeart/2005/8/layout/matrix1"/>
    <dgm:cxn modelId="{9460AC79-998F-4CC7-83D1-930DF117D2A1}" type="presParOf" srcId="{833D8D7E-2485-4990-95F3-4B94DC3FA81D}" destId="{2328D150-048A-4453-8C7E-799D7152AEEF}" srcOrd="0" destOrd="0" presId="urn:microsoft.com/office/officeart/2005/8/layout/matrix1"/>
    <dgm:cxn modelId="{B0EFD79E-886F-4958-AE18-FA02945A832A}" type="presParOf" srcId="{833D8D7E-2485-4990-95F3-4B94DC3FA81D}" destId="{25D0D015-C96E-4908-88F7-153AF9DBF7F7}" srcOrd="1" destOrd="0" presId="urn:microsoft.com/office/officeart/2005/8/layout/matrix1"/>
    <dgm:cxn modelId="{837B7AA1-CA7A-4F9C-B78B-AC29DAAF8CCF}" type="presParOf" srcId="{833D8D7E-2485-4990-95F3-4B94DC3FA81D}" destId="{A5181B5D-CBD7-472B-A6B2-9B4E9E66803C}" srcOrd="2" destOrd="0" presId="urn:microsoft.com/office/officeart/2005/8/layout/matrix1"/>
    <dgm:cxn modelId="{3A9CBF7C-5106-48CF-B4B0-40F2FE6A7D65}" type="presParOf" srcId="{833D8D7E-2485-4990-95F3-4B94DC3FA81D}" destId="{8B5E763A-850F-4FC8-A4D7-D83738BDDB2E}" srcOrd="3" destOrd="0" presId="urn:microsoft.com/office/officeart/2005/8/layout/matrix1"/>
    <dgm:cxn modelId="{A1A7FA42-9228-410C-883A-971D9CAF1E8E}" type="presParOf" srcId="{833D8D7E-2485-4990-95F3-4B94DC3FA81D}" destId="{62CA5716-CD4E-4FA3-9249-F80AC594E60C}" srcOrd="4" destOrd="0" presId="urn:microsoft.com/office/officeart/2005/8/layout/matrix1"/>
    <dgm:cxn modelId="{F89E9CD3-AE0E-4C30-B5D3-5D0015889257}" type="presParOf" srcId="{833D8D7E-2485-4990-95F3-4B94DC3FA81D}" destId="{F8D4DA14-3210-48A0-A269-6FF4028A359B}" srcOrd="5" destOrd="0" presId="urn:microsoft.com/office/officeart/2005/8/layout/matrix1"/>
    <dgm:cxn modelId="{CEFA215C-967E-4459-8B6D-8248D84865DF}" type="presParOf" srcId="{833D8D7E-2485-4990-95F3-4B94DC3FA81D}" destId="{B2427D8A-F28A-4706-942A-2C209391F011}" srcOrd="6" destOrd="0" presId="urn:microsoft.com/office/officeart/2005/8/layout/matrix1"/>
    <dgm:cxn modelId="{8ED95635-AB37-493C-880B-F858271F961F}" type="presParOf" srcId="{833D8D7E-2485-4990-95F3-4B94DC3FA81D}" destId="{A12F59D4-75FA-45AA-9098-F6F617031EF4}" srcOrd="7" destOrd="0" presId="urn:microsoft.com/office/officeart/2005/8/layout/matrix1"/>
    <dgm:cxn modelId="{51FF9CB0-98D3-47F4-B6CE-5BBE187B9E49}" type="presParOf" srcId="{D10C36AA-9F9A-4954-BB11-5E0E90B72DAF}" destId="{97A9922D-FD32-4201-B0D2-0836FFEA99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471B1-4211-4FA0-B99C-1C5C026AA641}">
      <dsp:nvSpPr>
        <dsp:cNvPr id="0" name=""/>
        <dsp:cNvSpPr/>
      </dsp:nvSpPr>
      <dsp:spPr>
        <a:xfrm>
          <a:off x="0" y="0"/>
          <a:ext cx="8677517" cy="13473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Навчальна</a:t>
          </a:r>
          <a:r>
            <a:rPr lang="ru-RU" sz="2400" b="1" kern="1200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: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Розвиток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компетентностей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учнів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як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умова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результативності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навчання</a:t>
          </a:r>
          <a:endParaRPr lang="uk-UA" sz="24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/>
        </a:p>
      </dsp:txBody>
      <dsp:txXfrm>
        <a:off x="1870242" y="0"/>
        <a:ext cx="6807274" cy="1347390"/>
      </dsp:txXfrm>
    </dsp:sp>
    <dsp:sp modelId="{3FB7507F-EE89-46A0-A9E8-2502099BB4D1}">
      <dsp:nvSpPr>
        <dsp:cNvPr id="0" name=""/>
        <dsp:cNvSpPr/>
      </dsp:nvSpPr>
      <dsp:spPr>
        <a:xfrm>
          <a:off x="408870" y="133111"/>
          <a:ext cx="1187240" cy="1081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C5448-250A-404B-9AF6-C9E484F57A48}">
      <dsp:nvSpPr>
        <dsp:cNvPr id="0" name=""/>
        <dsp:cNvSpPr/>
      </dsp:nvSpPr>
      <dsp:spPr>
        <a:xfrm>
          <a:off x="0" y="1436170"/>
          <a:ext cx="8677517" cy="10968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Методична: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Підвищення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результативності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і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якості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 навчально-виховного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процесу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шляхом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упровадження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компетентнісно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орієнтованого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підходу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в </a:t>
          </a:r>
          <a:r>
            <a:rPr lang="ru-RU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роботі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закладу</a:t>
          </a:r>
          <a:endParaRPr lang="uk-UA" sz="24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>
            <a:solidFill>
              <a:schemeClr val="tx1"/>
            </a:solidFill>
            <a:latin typeface="Monotype Corsiva" panose="03010101010201010101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>
            <a:solidFill>
              <a:schemeClr val="tx1"/>
            </a:solidFill>
            <a:latin typeface="Monotype Corsiva" panose="03010101010201010101" pitchFamily="66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000" kern="1200"/>
        </a:p>
      </dsp:txBody>
      <dsp:txXfrm>
        <a:off x="1870242" y="1436170"/>
        <a:ext cx="6807274" cy="1096816"/>
      </dsp:txXfrm>
    </dsp:sp>
    <dsp:sp modelId="{1EE25970-058E-454D-8196-F0756D63B12D}">
      <dsp:nvSpPr>
        <dsp:cNvPr id="0" name=""/>
        <dsp:cNvSpPr/>
      </dsp:nvSpPr>
      <dsp:spPr>
        <a:xfrm rot="10800000" flipH="1" flipV="1">
          <a:off x="477110" y="1586308"/>
          <a:ext cx="1050760" cy="8884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3C42-5EE5-4F03-83B1-43166F5F8F99}">
      <dsp:nvSpPr>
        <dsp:cNvPr id="0" name=""/>
        <dsp:cNvSpPr/>
      </dsp:nvSpPr>
      <dsp:spPr>
        <a:xfrm>
          <a:off x="0" y="2713685"/>
          <a:ext cx="8677517" cy="13473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Виховна: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Виховання </a:t>
          </a:r>
          <a:r>
            <a:rPr lang="uk-UA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конкурентноспроможної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 особистості  через проектну діяльність</a:t>
          </a:r>
          <a:endParaRPr lang="uk-UA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1870242" y="2713685"/>
        <a:ext cx="6807274" cy="1347390"/>
      </dsp:txXfrm>
    </dsp:sp>
    <dsp:sp modelId="{4D8240AF-57F7-4B42-AEFE-6A239E4B7429}">
      <dsp:nvSpPr>
        <dsp:cNvPr id="0" name=""/>
        <dsp:cNvSpPr/>
      </dsp:nvSpPr>
      <dsp:spPr>
        <a:xfrm rot="10800000" flipV="1">
          <a:off x="607186" y="2950869"/>
          <a:ext cx="852045" cy="831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8CCCA-AA2B-4082-9419-4BD19857C842}">
      <dsp:nvSpPr>
        <dsp:cNvPr id="0" name=""/>
        <dsp:cNvSpPr/>
      </dsp:nvSpPr>
      <dsp:spPr>
        <a:xfrm>
          <a:off x="1658666" y="2684332"/>
          <a:ext cx="135810" cy="1360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05" y="0"/>
              </a:lnTo>
              <a:lnTo>
                <a:pt x="67905" y="1360542"/>
              </a:lnTo>
              <a:lnTo>
                <a:pt x="135810" y="1360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692389" y="3330420"/>
        <a:ext cx="68365" cy="68365"/>
      </dsp:txXfrm>
    </dsp:sp>
    <dsp:sp modelId="{A366FCFE-E417-4457-9BA2-5C8D32DC6E80}">
      <dsp:nvSpPr>
        <dsp:cNvPr id="0" name=""/>
        <dsp:cNvSpPr/>
      </dsp:nvSpPr>
      <dsp:spPr>
        <a:xfrm>
          <a:off x="1658666" y="2684332"/>
          <a:ext cx="166926" cy="47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63" y="0"/>
              </a:lnTo>
              <a:lnTo>
                <a:pt x="83463" y="479304"/>
              </a:lnTo>
              <a:lnTo>
                <a:pt x="166926" y="479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29441" y="2911295"/>
        <a:ext cx="25377" cy="25377"/>
      </dsp:txXfrm>
    </dsp:sp>
    <dsp:sp modelId="{6E66B9C7-F090-47EB-9F7B-7947AB321000}">
      <dsp:nvSpPr>
        <dsp:cNvPr id="0" name=""/>
        <dsp:cNvSpPr/>
      </dsp:nvSpPr>
      <dsp:spPr>
        <a:xfrm>
          <a:off x="1658666" y="2272284"/>
          <a:ext cx="163145" cy="412047"/>
        </a:xfrm>
        <a:custGeom>
          <a:avLst/>
          <a:gdLst/>
          <a:ahLst/>
          <a:cxnLst/>
          <a:rect l="0" t="0" r="0" b="0"/>
          <a:pathLst>
            <a:path>
              <a:moveTo>
                <a:pt x="0" y="412047"/>
              </a:moveTo>
              <a:lnTo>
                <a:pt x="81572" y="412047"/>
              </a:lnTo>
              <a:lnTo>
                <a:pt x="81572" y="0"/>
              </a:lnTo>
              <a:lnTo>
                <a:pt x="1631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29160" y="2467228"/>
        <a:ext cx="22158" cy="22158"/>
      </dsp:txXfrm>
    </dsp:sp>
    <dsp:sp modelId="{4D24DC0C-BEA6-499B-824D-16B1F55560AA}">
      <dsp:nvSpPr>
        <dsp:cNvPr id="0" name=""/>
        <dsp:cNvSpPr/>
      </dsp:nvSpPr>
      <dsp:spPr>
        <a:xfrm rot="16200000">
          <a:off x="-1535688" y="2174308"/>
          <a:ext cx="5368664" cy="1020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КОЛЕКТИВНІ ФОРМИ РОБОТИ</a:t>
          </a:r>
          <a:endParaRPr lang="uk-UA" sz="2800" b="1" kern="1200" dirty="0">
            <a:solidFill>
              <a:srgbClr val="FC1CB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35688" y="2174308"/>
        <a:ext cx="5368664" cy="1020046"/>
      </dsp:txXfrm>
    </dsp:sp>
    <dsp:sp modelId="{10D64925-DD40-4306-A12D-5A3ECB71E9A0}">
      <dsp:nvSpPr>
        <dsp:cNvPr id="0" name=""/>
        <dsp:cNvSpPr/>
      </dsp:nvSpPr>
      <dsp:spPr>
        <a:xfrm>
          <a:off x="1821812" y="1886278"/>
          <a:ext cx="3345751" cy="772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МЕТОДИЧНІ     ВИСТАВКИ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812" y="1886278"/>
        <a:ext cx="3345751" cy="772011"/>
      </dsp:txXfrm>
    </dsp:sp>
    <dsp:sp modelId="{F0FE7154-5999-4D8B-AD47-18CC68F67263}">
      <dsp:nvSpPr>
        <dsp:cNvPr id="0" name=""/>
        <dsp:cNvSpPr/>
      </dsp:nvSpPr>
      <dsp:spPr>
        <a:xfrm>
          <a:off x="1825593" y="2776544"/>
          <a:ext cx="3345751" cy="774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МЕТОДИЧНІ ОПЕРАТИВКИ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593" y="2776544"/>
        <a:ext cx="3345751" cy="774184"/>
      </dsp:txXfrm>
    </dsp:sp>
    <dsp:sp modelId="{2E7370D1-8504-4C8B-B6DB-F3C88E5E9CEF}">
      <dsp:nvSpPr>
        <dsp:cNvPr id="0" name=""/>
        <dsp:cNvSpPr/>
      </dsp:nvSpPr>
      <dsp:spPr>
        <a:xfrm>
          <a:off x="1794477" y="3659088"/>
          <a:ext cx="3345751" cy="771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ПЕДАГОГІЧНІ ЧИТАННЯ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4477" y="3659088"/>
        <a:ext cx="3345751" cy="771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1E59C-A4AF-4E05-AB41-A0707E236A7A}">
      <dsp:nvSpPr>
        <dsp:cNvPr id="0" name=""/>
        <dsp:cNvSpPr/>
      </dsp:nvSpPr>
      <dsp:spPr>
        <a:xfrm>
          <a:off x="1277501" y="2684791"/>
          <a:ext cx="180675" cy="129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337" y="0"/>
              </a:lnTo>
              <a:lnTo>
                <a:pt x="90337" y="1296644"/>
              </a:lnTo>
              <a:lnTo>
                <a:pt x="180675" y="1296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335110" y="3300385"/>
        <a:ext cx="65458" cy="65458"/>
      </dsp:txXfrm>
    </dsp:sp>
    <dsp:sp modelId="{0C984C6E-8898-44E7-B82D-FFCD95539362}">
      <dsp:nvSpPr>
        <dsp:cNvPr id="0" name=""/>
        <dsp:cNvSpPr/>
      </dsp:nvSpPr>
      <dsp:spPr>
        <a:xfrm>
          <a:off x="1277501" y="2684791"/>
          <a:ext cx="155979" cy="401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989" y="0"/>
              </a:lnTo>
              <a:lnTo>
                <a:pt x="77989" y="401513"/>
              </a:lnTo>
              <a:lnTo>
                <a:pt x="155979" y="401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344722" y="2874779"/>
        <a:ext cx="21537" cy="21537"/>
      </dsp:txXfrm>
    </dsp:sp>
    <dsp:sp modelId="{2A5CB0D0-CEB7-4F50-98C7-0392D4FEA5DD}">
      <dsp:nvSpPr>
        <dsp:cNvPr id="0" name=""/>
        <dsp:cNvSpPr/>
      </dsp:nvSpPr>
      <dsp:spPr>
        <a:xfrm>
          <a:off x="1277501" y="1275764"/>
          <a:ext cx="174786" cy="1409027"/>
        </a:xfrm>
        <a:custGeom>
          <a:avLst/>
          <a:gdLst/>
          <a:ahLst/>
          <a:cxnLst/>
          <a:rect l="0" t="0" r="0" b="0"/>
          <a:pathLst>
            <a:path>
              <a:moveTo>
                <a:pt x="0" y="1409027"/>
              </a:moveTo>
              <a:lnTo>
                <a:pt x="87393" y="1409027"/>
              </a:lnTo>
              <a:lnTo>
                <a:pt x="87393" y="0"/>
              </a:lnTo>
              <a:lnTo>
                <a:pt x="1747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329398" y="1944782"/>
        <a:ext cx="70991" cy="70991"/>
      </dsp:txXfrm>
    </dsp:sp>
    <dsp:sp modelId="{8C521C95-F934-4C77-8023-C4ED5A4F7E04}">
      <dsp:nvSpPr>
        <dsp:cNvPr id="0" name=""/>
        <dsp:cNvSpPr/>
      </dsp:nvSpPr>
      <dsp:spPr>
        <a:xfrm rot="16200000">
          <a:off x="-1917400" y="2174681"/>
          <a:ext cx="5369583" cy="102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ФОРМИ РОБОТИ</a:t>
          </a:r>
          <a:endParaRPr lang="uk-UA" sz="2800" b="1" kern="1200" dirty="0">
            <a:solidFill>
              <a:srgbClr val="FC1CB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17400" y="2174681"/>
        <a:ext cx="5369583" cy="1020220"/>
      </dsp:txXfrm>
    </dsp:sp>
    <dsp:sp modelId="{111E979F-ADDF-4080-9C9B-5FA43C54D23C}">
      <dsp:nvSpPr>
        <dsp:cNvPr id="0" name=""/>
        <dsp:cNvSpPr/>
      </dsp:nvSpPr>
      <dsp:spPr>
        <a:xfrm>
          <a:off x="1452287" y="878832"/>
          <a:ext cx="3059745" cy="79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СПІВБЕСІДИ</a:t>
          </a:r>
          <a:endParaRPr lang="uk-UA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2287" y="878832"/>
        <a:ext cx="3059745" cy="793864"/>
      </dsp:txXfrm>
    </dsp:sp>
    <dsp:sp modelId="{15444F03-D2EC-4A7A-96CD-4BF29D6EDEC6}">
      <dsp:nvSpPr>
        <dsp:cNvPr id="0" name=""/>
        <dsp:cNvSpPr/>
      </dsp:nvSpPr>
      <dsp:spPr>
        <a:xfrm>
          <a:off x="1433481" y="2669371"/>
          <a:ext cx="3105924" cy="833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АТЕСТАЦІЯ</a:t>
          </a:r>
          <a:endParaRPr lang="uk-UA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3481" y="2669371"/>
        <a:ext cx="3105924" cy="833867"/>
      </dsp:txXfrm>
    </dsp:sp>
    <dsp:sp modelId="{99BC9D2E-1C17-4DD7-B97F-5170FA2FDBFF}">
      <dsp:nvSpPr>
        <dsp:cNvPr id="0" name=""/>
        <dsp:cNvSpPr/>
      </dsp:nvSpPr>
      <dsp:spPr>
        <a:xfrm>
          <a:off x="1458177" y="3589967"/>
          <a:ext cx="3068880" cy="78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КУРСИ ПІДВИЩЕННЯ КВАЛІФІКАЦІЇ</a:t>
          </a:r>
          <a:endParaRPr lang="uk-UA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8177" y="3589967"/>
        <a:ext cx="3068880" cy="782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8D150-048A-4453-8C7E-799D7152AEEF}">
      <dsp:nvSpPr>
        <dsp:cNvPr id="0" name=""/>
        <dsp:cNvSpPr/>
      </dsp:nvSpPr>
      <dsp:spPr>
        <a:xfrm rot="16200000">
          <a:off x="718766" y="-718766"/>
          <a:ext cx="2974826" cy="44123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latin typeface="Georg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latin typeface="Georgia" pitchFamily="18" charset="0"/>
            </a:rPr>
            <a:t>Підвищення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ефективності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навчально</a:t>
          </a:r>
          <a:r>
            <a:rPr lang="ru-RU" sz="2000" b="1" i="1" kern="1200" dirty="0" smtClean="0">
              <a:latin typeface="Georgia" pitchFamily="18" charset="0"/>
            </a:rPr>
            <a:t> – </a:t>
          </a:r>
          <a:r>
            <a:rPr lang="ru-RU" sz="2000" b="1" i="1" kern="1200" dirty="0" err="1" smtClean="0">
              <a:latin typeface="Georgia" pitchFamily="18" charset="0"/>
            </a:rPr>
            <a:t>виховного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процесу</a:t>
          </a:r>
          <a:r>
            <a:rPr lang="ru-RU" sz="2000" b="1" i="1" kern="1200" dirty="0" smtClean="0">
              <a:latin typeface="Georgia" pitchFamily="18" charset="0"/>
            </a:rPr>
            <a:t> на </a:t>
          </a:r>
          <a:r>
            <a:rPr lang="ru-RU" sz="2000" b="1" i="1" kern="1200" dirty="0" err="1" smtClean="0">
              <a:latin typeface="Georgia" pitchFamily="18" charset="0"/>
            </a:rPr>
            <a:t>основі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використання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інноваційних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технологій</a:t>
          </a:r>
          <a:r>
            <a:rPr lang="ru-RU" sz="2000" b="1" i="1" kern="1200" dirty="0" smtClean="0">
              <a:latin typeface="Georgia" pitchFamily="18" charset="0"/>
            </a:rPr>
            <a:t> </a:t>
          </a:r>
          <a:r>
            <a:rPr lang="ru-RU" sz="2000" b="1" i="1" kern="1200" dirty="0" err="1" smtClean="0">
              <a:latin typeface="Georgia" pitchFamily="18" charset="0"/>
            </a:rPr>
            <a:t>навчання</a:t>
          </a:r>
          <a:endParaRPr lang="uk-UA" sz="2000" b="1" i="1" kern="1200" dirty="0" smtClean="0">
            <a:latin typeface="Georgia" pitchFamily="18" charset="0"/>
          </a:endParaRPr>
        </a:p>
      </dsp:txBody>
      <dsp:txXfrm rot="5400000">
        <a:off x="0" y="0"/>
        <a:ext cx="4412360" cy="2231119"/>
      </dsp:txXfrm>
    </dsp:sp>
    <dsp:sp modelId="{A5181B5D-CBD7-472B-A6B2-9B4E9E66803C}">
      <dsp:nvSpPr>
        <dsp:cNvPr id="0" name=""/>
        <dsp:cNvSpPr/>
      </dsp:nvSpPr>
      <dsp:spPr>
        <a:xfrm>
          <a:off x="4412360" y="0"/>
          <a:ext cx="4412360" cy="297482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1" kern="1200" dirty="0" smtClean="0">
            <a:latin typeface="Georgia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“Проблеми виховання школярів в умовах становлення школи, як відкритої виховної системи”</a:t>
          </a:r>
          <a:endParaRPr lang="uk-UA" sz="2200" b="1" i="1" kern="1200" dirty="0" smtClean="0">
            <a:latin typeface="Georgia" pitchFamily="18" charset="0"/>
          </a:endParaRPr>
        </a:p>
      </dsp:txBody>
      <dsp:txXfrm>
        <a:off x="4412360" y="0"/>
        <a:ext cx="4412360" cy="2231119"/>
      </dsp:txXfrm>
    </dsp:sp>
    <dsp:sp modelId="{62CA5716-CD4E-4FA3-9249-F80AC594E60C}">
      <dsp:nvSpPr>
        <dsp:cNvPr id="0" name=""/>
        <dsp:cNvSpPr/>
      </dsp:nvSpPr>
      <dsp:spPr>
        <a:xfrm rot="10800000">
          <a:off x="34239" y="2937641"/>
          <a:ext cx="4412360" cy="297482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1" u="sng" kern="1200" dirty="0" smtClean="0">
            <a:solidFill>
              <a:schemeClr val="hlink"/>
            </a:solidFill>
            <a:latin typeface="Georgia" pitchFamily="18" charset="0"/>
          </a:endParaRPr>
        </a:p>
      </dsp:txBody>
      <dsp:txXfrm rot="10800000">
        <a:off x="34239" y="3681347"/>
        <a:ext cx="4412360" cy="2231119"/>
      </dsp:txXfrm>
    </dsp:sp>
    <dsp:sp modelId="{B2427D8A-F28A-4706-942A-2C209391F011}">
      <dsp:nvSpPr>
        <dsp:cNvPr id="0" name=""/>
        <dsp:cNvSpPr/>
      </dsp:nvSpPr>
      <dsp:spPr>
        <a:xfrm rot="5400000">
          <a:off x="5131126" y="2256059"/>
          <a:ext cx="2974826" cy="44123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1" kern="1200" dirty="0" smtClean="0">
            <a:latin typeface="Georgia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latin typeface="Georgia" pitchFamily="18" charset="0"/>
            </a:rPr>
            <a:t>“</a:t>
          </a:r>
          <a:r>
            <a:rPr lang="uk-UA" sz="2000" b="1" i="1" kern="1200" dirty="0" smtClean="0">
              <a:latin typeface="Georgia" pitchFamily="18" charset="0"/>
            </a:rPr>
            <a:t>Оптимізація навчально-виховного процесу в початковій ланці освіти на основі диференційованого підходу до навчання</a:t>
          </a:r>
          <a:endParaRPr lang="uk-UA" sz="2000" b="1" i="1" kern="1200" dirty="0" smtClean="0">
            <a:latin typeface="Georgia" pitchFamily="18" charset="0"/>
          </a:endParaRPr>
        </a:p>
      </dsp:txBody>
      <dsp:txXfrm rot="-5400000">
        <a:off x="4412360" y="3718533"/>
        <a:ext cx="4412360" cy="2231119"/>
      </dsp:txXfrm>
    </dsp:sp>
    <dsp:sp modelId="{97A9922D-FD32-4201-B0D2-0836FFEA9927}">
      <dsp:nvSpPr>
        <dsp:cNvPr id="0" name=""/>
        <dsp:cNvSpPr/>
      </dsp:nvSpPr>
      <dsp:spPr>
        <a:xfrm>
          <a:off x="3088652" y="2231119"/>
          <a:ext cx="2647416" cy="14874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>
        <a:off x="3161262" y="2303729"/>
        <a:ext cx="2502196" cy="1342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EA10-DA68-4EBE-8673-CC68C925702A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AD9D2-9A3E-45BD-940B-B1A4148C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D6C2-A0DA-45D2-8F5B-568687C3D8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6C48-3050-4DE4-ABAD-8ECDA827089C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A034-2318-482F-8C8F-1CCC67A2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6C48-3050-4DE4-ABAD-8ECDA827089C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A034-2318-482F-8C8F-1CCC67A2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7.pn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610359"/>
            <a:ext cx="44154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400" b="1" dirty="0">
                <a:solidFill>
                  <a:srgbClr val="EEECE1"/>
                </a:solidFill>
                <a:latin typeface="Monotype Corsiva" panose="03010101010201010101" pitchFamily="66" charset="0"/>
              </a:rPr>
              <a:t>ОРГАНІЗАЦІЯ </a:t>
            </a:r>
          </a:p>
          <a:p>
            <a:pPr lvl="0" algn="ctr"/>
            <a:r>
              <a:rPr lang="uk-UA" sz="4400" b="1" dirty="0">
                <a:solidFill>
                  <a:srgbClr val="EEECE1"/>
                </a:solidFill>
                <a:latin typeface="Monotype Corsiva" panose="03010101010201010101" pitchFamily="66" charset="0"/>
              </a:rPr>
              <a:t>МЕТОДИЧНОЇ РОБОТИ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" y="189832"/>
            <a:ext cx="4552429" cy="3464784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54544"/>
            <a:ext cx="4280069" cy="360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172958" y="4124694"/>
            <a:ext cx="50926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ЕВЕРИНІВСЬКОМУ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НВК</a:t>
            </a:r>
            <a:endPara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-23745" y="419732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 flipH="1">
            <a:off x="-47491" y="5307040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3898" y="808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582" y="146910"/>
            <a:ext cx="6552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ЯКІСНИЙ СКЛАД ПЕДАГОГІЧНИХ ПРАЦІВНИКІВ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24974" y="1158785"/>
            <a:ext cx="6599069" cy="992629"/>
            <a:chOff x="0" y="0"/>
            <a:chExt cx="5744666" cy="69642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744666" cy="69642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0398" y="20398"/>
              <a:ext cx="4684406" cy="6556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74122" y="1125181"/>
            <a:ext cx="5336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 школі працює 24 учителя</a:t>
            </a:r>
          </a:p>
          <a:p>
            <a:pPr lvl="0"/>
            <a:r>
              <a:rPr lang="uk-UA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100 % учителів мають педагогічну освіту</a:t>
            </a:r>
            <a:endParaRPr lang="ru-RU" alt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93762" y="2677774"/>
            <a:ext cx="7143775" cy="1147289"/>
            <a:chOff x="323541" y="921856"/>
            <a:chExt cx="7143775" cy="11472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23541" y="921856"/>
              <a:ext cx="7143775" cy="1147289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57144" y="955459"/>
              <a:ext cx="5732540" cy="108008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248406" y="2623165"/>
            <a:ext cx="6287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lain" startAt="10"/>
            </a:pPr>
            <a:r>
              <a:rPr lang="uk-UA" altLang="uk-UA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вчителів мають кваліфікаційну категорію “спеціаліст вищої категорії”,</a:t>
            </a:r>
            <a:r>
              <a:rPr lang="ru-RU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4 </a:t>
            </a:r>
            <a:r>
              <a:rPr lang="ru-RU" alt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вчителя</a:t>
            </a:r>
            <a:r>
              <a:rPr lang="ru-RU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мають</a:t>
            </a:r>
            <a:r>
              <a:rPr lang="ru-RU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звання</a:t>
            </a:r>
            <a:r>
              <a:rPr lang="ru-RU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« старший </a:t>
            </a:r>
            <a:r>
              <a:rPr lang="ru-RU" alt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вчитель</a:t>
            </a:r>
            <a:r>
              <a:rPr lang="ru-RU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uk-UA" alt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60106" y="4047008"/>
            <a:ext cx="7889116" cy="1147289"/>
            <a:chOff x="323541" y="921856"/>
            <a:chExt cx="7143775" cy="11472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23541" y="921856"/>
              <a:ext cx="7143775" cy="1147289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57144" y="955459"/>
              <a:ext cx="5732540" cy="108008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958927" y="1926283"/>
            <a:ext cx="745737" cy="745737"/>
            <a:chOff x="4932043" y="417800"/>
            <a:chExt cx="745737" cy="7457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трелка вниз 25"/>
            <p:cNvSpPr/>
            <p:nvPr/>
          </p:nvSpPr>
          <p:spPr>
            <a:xfrm>
              <a:off x="4932043" y="417800"/>
              <a:ext cx="745737" cy="74573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A157A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300000" contourW="19050" prstMaterial="metal">
              <a:bevelT w="88900" h="203200"/>
              <a:bevelB w="165100" h="254000"/>
            </a:sp3d>
          </p:spPr>
        </p:sp>
        <p:sp>
          <p:nvSpPr>
            <p:cNvPr id="27" name="Стрелка вниз 4"/>
            <p:cNvSpPr/>
            <p:nvPr/>
          </p:nvSpPr>
          <p:spPr>
            <a:xfrm>
              <a:off x="5099834" y="417800"/>
              <a:ext cx="410155" cy="561167"/>
            </a:xfrm>
            <a:prstGeom prst="rect">
              <a:avLst/>
            </a:prstGeom>
            <a:noFill/>
            <a:ln>
              <a:noFill/>
            </a:ln>
            <a:effectLst/>
            <a:sp3d z="300000"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marR="0" lvl="0" indent="0" algn="ctr" defTabSz="1511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9552" y="5462317"/>
            <a:ext cx="8496944" cy="1147289"/>
            <a:chOff x="323541" y="921856"/>
            <a:chExt cx="7143775" cy="114728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23541" y="921856"/>
              <a:ext cx="7143775" cy="1147289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7144" y="955459"/>
              <a:ext cx="5732540" cy="108008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254883" y="4054563"/>
            <a:ext cx="7366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sz="2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4 вчителя мають кваліфікаційну категорію “спеціаліст </a:t>
            </a:r>
            <a:r>
              <a:rPr lang="uk-UA" altLang="uk-UA" sz="2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першої</a:t>
            </a:r>
          </a:p>
          <a:p>
            <a:pPr lvl="0"/>
            <a:r>
              <a:rPr lang="uk-UA" altLang="uk-UA" sz="2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категорії</a:t>
            </a:r>
            <a:r>
              <a:rPr lang="uk-UA" altLang="uk-UA" sz="2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”,</a:t>
            </a:r>
          </a:p>
          <a:p>
            <a:pPr lvl="0"/>
            <a:r>
              <a:rPr lang="uk-UA" altLang="uk-UA" sz="2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3 вчителя мають кваліфікаційну категорію “спеціаліст другої категорії”,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57362" y="5574634"/>
            <a:ext cx="672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7 вчителів мають кваліфікаційну категорію “спеціаліст»</a:t>
            </a:r>
            <a:endParaRPr lang="ru-RU" alt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19398" y="2237003"/>
            <a:ext cx="9144000" cy="2083725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64215" y="4939664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7275" y="54263"/>
            <a:ext cx="9203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prstClr val="white"/>
                </a:solidFill>
                <a:latin typeface="Monotype Corsiva" panose="03010101010201010101" pitchFamily="66" charset="0"/>
              </a:rPr>
              <a:t>ПЕДАГОГІЧНИЙ КОЛЕКТИВ ПРАЦЮЄ НАД ПРОБЛЕМАМИ </a:t>
            </a:r>
            <a:endParaRPr lang="uk-UA" sz="3200" b="1" dirty="0">
              <a:solidFill>
                <a:prstClr val="white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00872197"/>
              </p:ext>
            </p:extLst>
          </p:nvPr>
        </p:nvGraphicFramePr>
        <p:xfrm>
          <a:off x="239591" y="1127655"/>
          <a:ext cx="86775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35134" y="5288634"/>
            <a:ext cx="8602161" cy="1379514"/>
            <a:chOff x="0" y="2853432"/>
            <a:chExt cx="8400256" cy="12064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853432"/>
              <a:ext cx="8400256" cy="12064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800701" y="2853432"/>
              <a:ext cx="6599554" cy="12064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sz="14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67544" y="5378227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Головне завдання НВК: 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Створення </a:t>
            </a:r>
            <a:r>
              <a:rPr lang="uk-UA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авчального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середовища , яке заохочує учнів до вивчення навколишнього світу, ініціативи , творчості</a:t>
            </a:r>
            <a:endParaRPr lang="uk-UA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49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835" y="6349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СТРУКТУРА МЕТОДИЧНОЇ РОБОТИ</a:t>
            </a:r>
            <a:endParaRPr lang="uk-UA" sz="40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41448941"/>
              </p:ext>
            </p:extLst>
          </p:nvPr>
        </p:nvGraphicFramePr>
        <p:xfrm>
          <a:off x="-540568" y="1398707"/>
          <a:ext cx="6096000" cy="536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1861047"/>
              </p:ext>
            </p:extLst>
          </p:nvPr>
        </p:nvGraphicFramePr>
        <p:xfrm>
          <a:off x="4499992" y="1468600"/>
          <a:ext cx="5509629" cy="536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277495" y="1519481"/>
            <a:ext cx="3384376" cy="772160"/>
            <a:chOff x="2421006" y="680719"/>
            <a:chExt cx="2532684" cy="7721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50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77495" y="2395690"/>
            <a:ext cx="3384376" cy="772160"/>
            <a:chOff x="2421006" y="680719"/>
            <a:chExt cx="2532684" cy="772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50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05364" y="1485468"/>
            <a:ext cx="3106660" cy="772160"/>
            <a:chOff x="2421006" y="680719"/>
            <a:chExt cx="2532684" cy="7721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50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990498" y="5932630"/>
            <a:ext cx="2992604" cy="816038"/>
            <a:chOff x="2408306" y="636841"/>
            <a:chExt cx="2992604" cy="81603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408306" y="636841"/>
              <a:ext cx="299260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5000" kern="1200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3912" y="5882335"/>
            <a:ext cx="3407959" cy="79254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933470" y="3227753"/>
            <a:ext cx="3106660" cy="772160"/>
            <a:chOff x="2421006" y="680719"/>
            <a:chExt cx="2532684" cy="77216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2421006" y="680719"/>
              <a:ext cx="2532684" cy="772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5000" kern="12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93216" y="1634254"/>
            <a:ext cx="336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РАДА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648" y="2377544"/>
            <a:ext cx="32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ОБЄДНАННЯ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351369" y="5823182"/>
            <a:ext cx="353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ЗВІТИ 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ВЧИТЕЛІВ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3470" y="1536229"/>
            <a:ext cx="282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САМООСВІТА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11990" y="6131755"/>
            <a:ext cx="234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САМООСВІТА</a:t>
            </a:r>
            <a:endParaRPr lang="uk-UA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13049" y="3308987"/>
            <a:ext cx="2583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endParaRPr lang="uk-UA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862" y="838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 МЕТОДИЧНІ ОБ ЄДНАННЯ</a:t>
            </a:r>
            <a:endParaRPr lang="uk-UA" sz="40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8394669"/>
              </p:ext>
            </p:extLst>
          </p:nvPr>
        </p:nvGraphicFramePr>
        <p:xfrm>
          <a:off x="146118" y="791715"/>
          <a:ext cx="8824720" cy="594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32040" y="905681"/>
            <a:ext cx="297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dirty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 керівників</a:t>
            </a:r>
            <a:endParaRPr lang="uk-UA" sz="2400" b="1" dirty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700" y="4790784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uk-UA" altLang="uk-UA" sz="2000" b="1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20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uk-UA" altLang="uk-UA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Використання інформаційно-</a:t>
            </a:r>
            <a:r>
              <a:rPr lang="uk-UA" altLang="uk-UA" sz="20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комп</a:t>
            </a:r>
            <a:r>
              <a:rPr lang="en-US" altLang="uk-UA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uk-UA" altLang="uk-UA" sz="2000" b="1" i="1" dirty="0" err="1">
                <a:solidFill>
                  <a:schemeClr val="bg1"/>
                </a:solidFill>
                <a:latin typeface="Georgia" panose="02040502050405020303" pitchFamily="18" charset="0"/>
              </a:rPr>
              <a:t>ютерних</a:t>
            </a:r>
            <a:r>
              <a:rPr lang="uk-UA" altLang="uk-UA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 технологій при вивченні нової теми”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62" y="3695034"/>
            <a:ext cx="301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 -математичного </a:t>
            </a:r>
          </a:p>
          <a:p>
            <a:pPr lvl="0"/>
            <a:r>
              <a:rPr lang="uk-UA" sz="2400" b="1" dirty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циклу</a:t>
            </a:r>
            <a:endParaRPr lang="uk-UA" sz="2400" b="1" dirty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8229" y="3926446"/>
            <a:ext cx="28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 класів</a:t>
            </a:r>
            <a:endParaRPr lang="uk-UA" sz="2400" b="1" dirty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807" y="721014"/>
            <a:ext cx="379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Суспільно-гуманітарного</a:t>
            </a:r>
          </a:p>
          <a:p>
            <a:pPr lvl="0"/>
            <a:r>
              <a:rPr lang="uk-UA" sz="2400" b="1" dirty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C1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циклу</a:t>
            </a:r>
            <a:endParaRPr lang="uk-UA" sz="2400" b="1" dirty="0">
              <a:solidFill>
                <a:srgbClr val="FC1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25" y="3174426"/>
            <a:ext cx="238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Невінчана В.П.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7080" y="32182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Бондар О.О.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1687" y="63609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Лагута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Н.І.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63427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 О.П.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/>
          <a:stretch/>
        </p:blipFill>
        <p:spPr>
          <a:xfrm>
            <a:off x="3022127" y="3012444"/>
            <a:ext cx="2976102" cy="208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6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171" y="83829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РЕАЛІЗАЦІЯ ІНДИВІДУАЛЬНОЇ ФОРМИ РОБОТИ</a:t>
            </a:r>
            <a:endParaRPr lang="uk-UA" sz="40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07" y="3996183"/>
            <a:ext cx="3530705" cy="264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8576"/>
            <a:ext cx="3611893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07" y="1390759"/>
            <a:ext cx="3304289" cy="2478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6217" y="3429420"/>
            <a:ext cx="122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Атестація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953" y="3627721"/>
            <a:ext cx="1984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досвідом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3869" y="6230350"/>
            <a:ext cx="156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звіт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5" y="4105742"/>
            <a:ext cx="3601437" cy="255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03119" y="6270491"/>
            <a:ext cx="387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Самоосвіта.  Участь у </a:t>
            </a:r>
            <a:r>
              <a:rPr lang="uk-UA" sz="2000" b="1" dirty="0" err="1" smtClean="0">
                <a:solidFill>
                  <a:schemeClr val="bg1"/>
                </a:solidFill>
              </a:rPr>
              <a:t>вебінарах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835" y="102127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000" dirty="0">
                <a:solidFill>
                  <a:srgbClr val="EEECE1"/>
                </a:solidFill>
                <a:latin typeface="Monotype Corsiva" panose="03010101010201010101" pitchFamily="66" charset="0"/>
              </a:rPr>
              <a:t>РЕАЛІЗАЦІЯ  </a:t>
            </a:r>
            <a:r>
              <a:rPr lang="uk-UA" sz="4000" dirty="0" smtClean="0">
                <a:solidFill>
                  <a:srgbClr val="EEECE1"/>
                </a:solidFill>
                <a:latin typeface="Monotype Corsiva" panose="03010101010201010101" pitchFamily="66" charset="0"/>
              </a:rPr>
              <a:t>КОЛЕКТИВНОЇ ФОРМИ РОБОТИ</a:t>
            </a:r>
            <a:endParaRPr lang="uk-UA" sz="4000" dirty="0">
              <a:solidFill>
                <a:srgbClr val="EEECE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" y="817418"/>
            <a:ext cx="3436402" cy="257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/>
          <a:stretch/>
        </p:blipFill>
        <p:spPr>
          <a:xfrm>
            <a:off x="6228184" y="751233"/>
            <a:ext cx="2099366" cy="267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3" y="3677622"/>
            <a:ext cx="3436402" cy="283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575" y="6146588"/>
            <a:ext cx="2557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Педагогічна виставка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735" y="3009724"/>
            <a:ext cx="21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Педагогічна рада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1509" y="3127609"/>
            <a:ext cx="21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Педагогічні читання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4" name="Picture 5" descr="SDC144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9"/>
          <a:stretch/>
        </p:blipFill>
        <p:spPr bwMode="auto">
          <a:xfrm>
            <a:off x="4932040" y="3676345"/>
            <a:ext cx="3783163" cy="28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9155" y="6043994"/>
            <a:ext cx="20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Предметні тижні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862" y="-4902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МЕТОДИЧНА ДЕКАДА «УРОКИ ПРОВОДЯТЬ МАЙСТРИ ПЕДАГОГІЧНОЇ СПРАВИ</a:t>
            </a:r>
            <a:endParaRPr lang="uk-UA" sz="32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" y="1153514"/>
            <a:ext cx="354965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29" y="1122189"/>
            <a:ext cx="3729929" cy="277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валя\Desktop\ми і різдв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72" y="4090613"/>
            <a:ext cx="3522042" cy="256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3" y="4002492"/>
            <a:ext cx="3549654" cy="27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/>
          <p:nvPr/>
        </p:nvSpPr>
        <p:spPr>
          <a:xfrm>
            <a:off x="0" y="4137975"/>
            <a:ext cx="9144000" cy="2022372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  <a:gd name="connsiteX0" fmla="*/ 0 w 9144000"/>
              <a:gd name="connsiteY0" fmla="*/ 277732 h 2273737"/>
              <a:gd name="connsiteX1" fmla="*/ 9144000 w 9144000"/>
              <a:gd name="connsiteY1" fmla="*/ 506332 h 2273737"/>
              <a:gd name="connsiteX2" fmla="*/ 9124950 w 9144000"/>
              <a:gd name="connsiteY2" fmla="*/ 1877932 h 2273737"/>
              <a:gd name="connsiteX3" fmla="*/ 0 w 9144000"/>
              <a:gd name="connsiteY3" fmla="*/ 830182 h 2273737"/>
              <a:gd name="connsiteX4" fmla="*/ 0 w 9144000"/>
              <a:gd name="connsiteY4" fmla="*/ 277732 h 2273737"/>
              <a:gd name="connsiteX0" fmla="*/ 0 w 9124950"/>
              <a:gd name="connsiteY0" fmla="*/ 762000 h 2758005"/>
              <a:gd name="connsiteX1" fmla="*/ 9124950 w 9124950"/>
              <a:gd name="connsiteY1" fmla="*/ 0 h 2758005"/>
              <a:gd name="connsiteX2" fmla="*/ 9124950 w 9124950"/>
              <a:gd name="connsiteY2" fmla="*/ 2362200 h 2758005"/>
              <a:gd name="connsiteX3" fmla="*/ 0 w 9124950"/>
              <a:gd name="connsiteY3" fmla="*/ 1314450 h 2758005"/>
              <a:gd name="connsiteX4" fmla="*/ 0 w 9124950"/>
              <a:gd name="connsiteY4" fmla="*/ 762000 h 2758005"/>
              <a:gd name="connsiteX0" fmla="*/ 0 w 9124950"/>
              <a:gd name="connsiteY0" fmla="*/ 762000 h 1971730"/>
              <a:gd name="connsiteX1" fmla="*/ 9124950 w 9124950"/>
              <a:gd name="connsiteY1" fmla="*/ 0 h 1971730"/>
              <a:gd name="connsiteX2" fmla="*/ 9124950 w 9124950"/>
              <a:gd name="connsiteY2" fmla="*/ 1447800 h 1971730"/>
              <a:gd name="connsiteX3" fmla="*/ 0 w 9124950"/>
              <a:gd name="connsiteY3" fmla="*/ 1314450 h 1971730"/>
              <a:gd name="connsiteX4" fmla="*/ 0 w 9124950"/>
              <a:gd name="connsiteY4" fmla="*/ 762000 h 1971730"/>
              <a:gd name="connsiteX0" fmla="*/ 0 w 9124950"/>
              <a:gd name="connsiteY0" fmla="*/ 762000 h 2022372"/>
              <a:gd name="connsiteX1" fmla="*/ 9124950 w 9124950"/>
              <a:gd name="connsiteY1" fmla="*/ 0 h 2022372"/>
              <a:gd name="connsiteX2" fmla="*/ 9124950 w 9124950"/>
              <a:gd name="connsiteY2" fmla="*/ 1447800 h 2022372"/>
              <a:gd name="connsiteX3" fmla="*/ 0 w 9124950"/>
              <a:gd name="connsiteY3" fmla="*/ 1562100 h 2022372"/>
              <a:gd name="connsiteX4" fmla="*/ 0 w 9124950"/>
              <a:gd name="connsiteY4" fmla="*/ 762000 h 20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950" h="2022372">
                <a:moveTo>
                  <a:pt x="0" y="762000"/>
                </a:moveTo>
                <a:cubicBezTo>
                  <a:pt x="4152900" y="-361950"/>
                  <a:pt x="5924550" y="1390650"/>
                  <a:pt x="9124950" y="0"/>
                </a:cubicBezTo>
                <a:lnTo>
                  <a:pt x="9124950" y="1447800"/>
                </a:lnTo>
                <a:cubicBezTo>
                  <a:pt x="6883400" y="2857500"/>
                  <a:pt x="3041650" y="1181100"/>
                  <a:pt x="0" y="15621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0" y="4419600"/>
            <a:ext cx="9144000" cy="2065808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/>
          <p:nvPr/>
        </p:nvSpPr>
        <p:spPr>
          <a:xfrm flipH="1">
            <a:off x="0" y="5203808"/>
            <a:ext cx="9144000" cy="648094"/>
          </a:xfrm>
          <a:custGeom>
            <a:avLst/>
            <a:gdLst>
              <a:gd name="connsiteX0" fmla="*/ 0 w 9144000"/>
              <a:gd name="connsiteY0" fmla="*/ 0 h 2514600"/>
              <a:gd name="connsiteX1" fmla="*/ 9144000 w 9144000"/>
              <a:gd name="connsiteY1" fmla="*/ 0 h 2514600"/>
              <a:gd name="connsiteX2" fmla="*/ 9144000 w 9144000"/>
              <a:gd name="connsiteY2" fmla="*/ 2514600 h 2514600"/>
              <a:gd name="connsiteX3" fmla="*/ 0 w 9144000"/>
              <a:gd name="connsiteY3" fmla="*/ 2514600 h 2514600"/>
              <a:gd name="connsiteX4" fmla="*/ 0 w 9144000"/>
              <a:gd name="connsiteY4" fmla="*/ 0 h 2514600"/>
              <a:gd name="connsiteX0" fmla="*/ 0 w 9144000"/>
              <a:gd name="connsiteY0" fmla="*/ 499533 h 3014133"/>
              <a:gd name="connsiteX1" fmla="*/ 9144000 w 9144000"/>
              <a:gd name="connsiteY1" fmla="*/ 499533 h 3014133"/>
              <a:gd name="connsiteX2" fmla="*/ 9144000 w 9144000"/>
              <a:gd name="connsiteY2" fmla="*/ 3014133 h 3014133"/>
              <a:gd name="connsiteX3" fmla="*/ 0 w 9144000"/>
              <a:gd name="connsiteY3" fmla="*/ 3014133 h 3014133"/>
              <a:gd name="connsiteX4" fmla="*/ 0 w 9144000"/>
              <a:gd name="connsiteY4" fmla="*/ 499533 h 301413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44000 w 9144000"/>
              <a:gd name="connsiteY2" fmla="*/ 2813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813003"/>
              <a:gd name="connsiteX1" fmla="*/ 9144000 w 9144000"/>
              <a:gd name="connsiteY1" fmla="*/ 298403 h 2813003"/>
              <a:gd name="connsiteX2" fmla="*/ 9124950 w 9144000"/>
              <a:gd name="connsiteY2" fmla="*/ 1670003 h 2813003"/>
              <a:gd name="connsiteX3" fmla="*/ 0 w 9144000"/>
              <a:gd name="connsiteY3" fmla="*/ 2813003 h 2813003"/>
              <a:gd name="connsiteX4" fmla="*/ 0 w 9144000"/>
              <a:gd name="connsiteY4" fmla="*/ 298403 h 2813003"/>
              <a:gd name="connsiteX0" fmla="*/ 0 w 9144000"/>
              <a:gd name="connsiteY0" fmla="*/ 298403 h 2071937"/>
              <a:gd name="connsiteX1" fmla="*/ 9144000 w 9144000"/>
              <a:gd name="connsiteY1" fmla="*/ 298403 h 2071937"/>
              <a:gd name="connsiteX2" fmla="*/ 9124950 w 9144000"/>
              <a:gd name="connsiteY2" fmla="*/ 1670003 h 2071937"/>
              <a:gd name="connsiteX3" fmla="*/ 19050 w 9144000"/>
              <a:gd name="connsiteY3" fmla="*/ 679403 h 2071937"/>
              <a:gd name="connsiteX4" fmla="*/ 0 w 9144000"/>
              <a:gd name="connsiteY4" fmla="*/ 298403 h 2071937"/>
              <a:gd name="connsiteX0" fmla="*/ 0 w 9144000"/>
              <a:gd name="connsiteY0" fmla="*/ 298403 h 2065808"/>
              <a:gd name="connsiteX1" fmla="*/ 9144000 w 9144000"/>
              <a:gd name="connsiteY1" fmla="*/ 298403 h 2065808"/>
              <a:gd name="connsiteX2" fmla="*/ 9124950 w 9144000"/>
              <a:gd name="connsiteY2" fmla="*/ 1670003 h 2065808"/>
              <a:gd name="connsiteX3" fmla="*/ 0 w 9144000"/>
              <a:gd name="connsiteY3" fmla="*/ 622253 h 2065808"/>
              <a:gd name="connsiteX4" fmla="*/ 0 w 9144000"/>
              <a:gd name="connsiteY4" fmla="*/ 298403 h 206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065808">
                <a:moveTo>
                  <a:pt x="0" y="298403"/>
                </a:moveTo>
                <a:cubicBezTo>
                  <a:pt x="4152900" y="-825547"/>
                  <a:pt x="5943600" y="1689053"/>
                  <a:pt x="9144000" y="298403"/>
                </a:cubicBezTo>
                <a:lnTo>
                  <a:pt x="9124950" y="1670003"/>
                </a:lnTo>
                <a:cubicBezTo>
                  <a:pt x="6883400" y="3079703"/>
                  <a:pt x="3041650" y="241253"/>
                  <a:pt x="0" y="622253"/>
                </a:cubicBezTo>
                <a:lnTo>
                  <a:pt x="0" y="298403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2"/>
                </a:solidFill>
                <a:latin typeface="Monotype Corsiva" panose="03010101010201010101" pitchFamily="66" charset="0"/>
              </a:rPr>
              <a:t>РОБОТА З МОЛОДИМИ ВЧИТЕЛЯМИ</a:t>
            </a:r>
            <a:endParaRPr lang="uk-UA" sz="36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2" y="2999643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55887" y="1023611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Справжнім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учителем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стати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після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кількох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років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хорошому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педагогічному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колективі</a:t>
            </a:r>
            <a:endParaRPr lang="ru-RU" sz="2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                                      А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 Макаренко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/>
          <a:stretch/>
        </p:blipFill>
        <p:spPr>
          <a:xfrm>
            <a:off x="4816326" y="2936000"/>
            <a:ext cx="4148161" cy="31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CB6092-3705-490A-81ED-76E893DC50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Перекрашенный рисунок, размытый с применением эффекта зернистой пленки</Template>
  <TotalTime>0</TotalTime>
  <Words>298</Words>
  <Application>Microsoft Office PowerPoint</Application>
  <PresentationFormat>Экран (4:3)</PresentationFormat>
  <Paragraphs>76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2017-05-29T12:27:45Z</dcterms:created>
  <dcterms:modified xsi:type="dcterms:W3CDTF">2017-05-31T14:12:30Z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TC018814329991</vt:lpwstr>
  </property>
</Properties>
</file>